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4"/>
    <p:sldMasterId id="2147483656" r:id="rId5"/>
    <p:sldMasterId id="2147483660" r:id="rId6"/>
    <p:sldMasterId id="2147484132" r:id="rId7"/>
  </p:sldMasterIdLst>
  <p:notesMasterIdLst>
    <p:notesMasterId r:id="rId32"/>
  </p:notesMasterIdLst>
  <p:handoutMasterIdLst>
    <p:handoutMasterId r:id="rId33"/>
  </p:handoutMasterIdLst>
  <p:sldIdLst>
    <p:sldId id="276" r:id="rId8"/>
    <p:sldId id="306" r:id="rId9"/>
    <p:sldId id="286" r:id="rId10"/>
    <p:sldId id="288" r:id="rId11"/>
    <p:sldId id="326" r:id="rId12"/>
    <p:sldId id="327" r:id="rId13"/>
    <p:sldId id="323" r:id="rId14"/>
    <p:sldId id="297" r:id="rId15"/>
    <p:sldId id="317" r:id="rId16"/>
    <p:sldId id="315" r:id="rId17"/>
    <p:sldId id="328" r:id="rId18"/>
    <p:sldId id="316" r:id="rId19"/>
    <p:sldId id="325" r:id="rId20"/>
    <p:sldId id="277" r:id="rId21"/>
    <p:sldId id="290" r:id="rId22"/>
    <p:sldId id="305" r:id="rId23"/>
    <p:sldId id="285" r:id="rId24"/>
    <p:sldId id="318" r:id="rId25"/>
    <p:sldId id="319" r:id="rId26"/>
    <p:sldId id="324" r:id="rId27"/>
    <p:sldId id="322" r:id="rId28"/>
    <p:sldId id="320" r:id="rId29"/>
    <p:sldId id="321" r:id="rId30"/>
    <p:sldId id="271" r:id="rId31"/>
  </p:sldIdLst>
  <p:sldSz cx="9144000" cy="6858000" type="screen4x3"/>
  <p:notesSz cx="6797675" cy="9926638"/>
  <p:defaultTextStyle>
    <a:defPPr>
      <a:defRPr lang="en-US"/>
    </a:defPPr>
    <a:lvl1pPr algn="l" rtl="0" eaLnBrk="0" fontAlgn="base" hangingPunct="0">
      <a:spcBef>
        <a:spcPct val="50000"/>
      </a:spcBef>
      <a:spcAft>
        <a:spcPct val="0"/>
      </a:spcAft>
      <a:defRPr sz="2400" kern="1200">
        <a:solidFill>
          <a:schemeClr val="tx2"/>
        </a:solidFill>
        <a:latin typeface="Arial" charset="0"/>
        <a:ea typeface="+mn-ea"/>
        <a:cs typeface="+mn-cs"/>
      </a:defRPr>
    </a:lvl1pPr>
    <a:lvl2pPr marL="457200" algn="l" rtl="0" eaLnBrk="0" fontAlgn="base" hangingPunct="0">
      <a:spcBef>
        <a:spcPct val="50000"/>
      </a:spcBef>
      <a:spcAft>
        <a:spcPct val="0"/>
      </a:spcAft>
      <a:defRPr sz="2400" kern="1200">
        <a:solidFill>
          <a:schemeClr val="tx2"/>
        </a:solidFill>
        <a:latin typeface="Arial" charset="0"/>
        <a:ea typeface="+mn-ea"/>
        <a:cs typeface="+mn-cs"/>
      </a:defRPr>
    </a:lvl2pPr>
    <a:lvl3pPr marL="914400" algn="l" rtl="0" eaLnBrk="0" fontAlgn="base" hangingPunct="0">
      <a:spcBef>
        <a:spcPct val="50000"/>
      </a:spcBef>
      <a:spcAft>
        <a:spcPct val="0"/>
      </a:spcAft>
      <a:defRPr sz="2400" kern="1200">
        <a:solidFill>
          <a:schemeClr val="tx2"/>
        </a:solidFill>
        <a:latin typeface="Arial" charset="0"/>
        <a:ea typeface="+mn-ea"/>
        <a:cs typeface="+mn-cs"/>
      </a:defRPr>
    </a:lvl3pPr>
    <a:lvl4pPr marL="1371600" algn="l" rtl="0" eaLnBrk="0" fontAlgn="base" hangingPunct="0">
      <a:spcBef>
        <a:spcPct val="50000"/>
      </a:spcBef>
      <a:spcAft>
        <a:spcPct val="0"/>
      </a:spcAft>
      <a:defRPr sz="2400" kern="1200">
        <a:solidFill>
          <a:schemeClr val="tx2"/>
        </a:solidFill>
        <a:latin typeface="Arial" charset="0"/>
        <a:ea typeface="+mn-ea"/>
        <a:cs typeface="+mn-cs"/>
      </a:defRPr>
    </a:lvl4pPr>
    <a:lvl5pPr marL="1828800" algn="l" rtl="0" eaLnBrk="0" fontAlgn="base" hangingPunct="0">
      <a:spcBef>
        <a:spcPct val="50000"/>
      </a:spcBef>
      <a:spcAft>
        <a:spcPct val="0"/>
      </a:spcAft>
      <a:defRPr sz="2400" kern="1200">
        <a:solidFill>
          <a:schemeClr val="tx2"/>
        </a:solidFill>
        <a:latin typeface="Arial" charset="0"/>
        <a:ea typeface="+mn-ea"/>
        <a:cs typeface="+mn-cs"/>
      </a:defRPr>
    </a:lvl5pPr>
    <a:lvl6pPr marL="2286000" algn="l" defTabSz="914400" rtl="0" eaLnBrk="1" latinLnBrk="0" hangingPunct="1">
      <a:defRPr sz="2400" kern="1200">
        <a:solidFill>
          <a:schemeClr val="tx2"/>
        </a:solidFill>
        <a:latin typeface="Arial" charset="0"/>
        <a:ea typeface="+mn-ea"/>
        <a:cs typeface="+mn-cs"/>
      </a:defRPr>
    </a:lvl6pPr>
    <a:lvl7pPr marL="2743200" algn="l" defTabSz="914400" rtl="0" eaLnBrk="1" latinLnBrk="0" hangingPunct="1">
      <a:defRPr sz="2400" kern="1200">
        <a:solidFill>
          <a:schemeClr val="tx2"/>
        </a:solidFill>
        <a:latin typeface="Arial" charset="0"/>
        <a:ea typeface="+mn-ea"/>
        <a:cs typeface="+mn-cs"/>
      </a:defRPr>
    </a:lvl7pPr>
    <a:lvl8pPr marL="3200400" algn="l" defTabSz="914400" rtl="0" eaLnBrk="1" latinLnBrk="0" hangingPunct="1">
      <a:defRPr sz="2400" kern="1200">
        <a:solidFill>
          <a:schemeClr val="tx2"/>
        </a:solidFill>
        <a:latin typeface="Arial" charset="0"/>
        <a:ea typeface="+mn-ea"/>
        <a:cs typeface="+mn-cs"/>
      </a:defRPr>
    </a:lvl8pPr>
    <a:lvl9pPr marL="3657600" algn="l" defTabSz="914400" rtl="0" eaLnBrk="1" latinLnBrk="0" hangingPunct="1">
      <a:defRPr sz="2400" kern="1200">
        <a:solidFill>
          <a:schemeClr val="tx2"/>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CC"/>
    <a:srgbClr val="66FF99"/>
    <a:srgbClr val="FFFFCC"/>
    <a:srgbClr val="FF0000"/>
    <a:srgbClr val="9966FF"/>
    <a:srgbClr val="CC99FF"/>
    <a:srgbClr val="5F5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1498" y="58"/>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3127"/>
        <p:guide pos="2141"/>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21" Type="http://schemas.openxmlformats.org/officeDocument/2006/relationships/slide" Target="slides/slide14.xml"/><Relationship Id="rId34"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viewProps" Target="viewProps.xml"/><Relationship Id="rId8" Type="http://schemas.openxmlformats.org/officeDocument/2006/relationships/slide" Target="slides/slide1.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8050" name="Rectangle 2"/>
          <p:cNvSpPr>
            <a:spLocks noGrp="1" noChangeArrowheads="1"/>
          </p:cNvSpPr>
          <p:nvPr>
            <p:ph type="hdr" sz="quarter"/>
          </p:nvPr>
        </p:nvSpPr>
        <p:spPr bwMode="auto">
          <a:xfrm>
            <a:off x="0" y="0"/>
            <a:ext cx="2946400" cy="49680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spcBef>
                <a:spcPct val="0"/>
              </a:spcBef>
              <a:defRPr sz="1200">
                <a:solidFill>
                  <a:schemeClr val="tx1"/>
                </a:solidFill>
              </a:defRPr>
            </a:lvl1pPr>
          </a:lstStyle>
          <a:p>
            <a:pPr>
              <a:defRPr/>
            </a:pPr>
            <a:endParaRPr lang="en-GB"/>
          </a:p>
        </p:txBody>
      </p:sp>
      <p:sp>
        <p:nvSpPr>
          <p:cNvPr id="258051" name="Rectangle 3"/>
          <p:cNvSpPr>
            <a:spLocks noGrp="1" noChangeArrowheads="1"/>
          </p:cNvSpPr>
          <p:nvPr>
            <p:ph type="dt" sz="quarter" idx="1"/>
          </p:nvPr>
        </p:nvSpPr>
        <p:spPr bwMode="auto">
          <a:xfrm>
            <a:off x="3849688" y="0"/>
            <a:ext cx="2946400" cy="49680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defRPr sz="1200">
                <a:solidFill>
                  <a:schemeClr val="tx1"/>
                </a:solidFill>
              </a:defRPr>
            </a:lvl1pPr>
          </a:lstStyle>
          <a:p>
            <a:pPr>
              <a:defRPr/>
            </a:pPr>
            <a:endParaRPr lang="en-GB"/>
          </a:p>
        </p:txBody>
      </p:sp>
      <p:sp>
        <p:nvSpPr>
          <p:cNvPr id="258052" name="Rectangle 4"/>
          <p:cNvSpPr>
            <a:spLocks noGrp="1" noChangeArrowheads="1"/>
          </p:cNvSpPr>
          <p:nvPr>
            <p:ph type="ftr" sz="quarter" idx="2"/>
          </p:nvPr>
        </p:nvSpPr>
        <p:spPr bwMode="auto">
          <a:xfrm>
            <a:off x="0" y="9428242"/>
            <a:ext cx="2946400" cy="496809"/>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spcBef>
                <a:spcPct val="0"/>
              </a:spcBef>
              <a:defRPr sz="1200">
                <a:solidFill>
                  <a:schemeClr val="tx1"/>
                </a:solidFill>
              </a:defRPr>
            </a:lvl1pPr>
          </a:lstStyle>
          <a:p>
            <a:pPr>
              <a:defRPr/>
            </a:pPr>
            <a:endParaRPr lang="en-GB"/>
          </a:p>
        </p:txBody>
      </p:sp>
      <p:sp>
        <p:nvSpPr>
          <p:cNvPr id="258053" name="Rectangle 5"/>
          <p:cNvSpPr>
            <a:spLocks noGrp="1" noChangeArrowheads="1"/>
          </p:cNvSpPr>
          <p:nvPr>
            <p:ph type="sldNum" sz="quarter" idx="3"/>
          </p:nvPr>
        </p:nvSpPr>
        <p:spPr bwMode="auto">
          <a:xfrm>
            <a:off x="3849688" y="9428242"/>
            <a:ext cx="2946400" cy="496809"/>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spcBef>
                <a:spcPct val="0"/>
              </a:spcBef>
              <a:defRPr sz="1200">
                <a:solidFill>
                  <a:schemeClr val="tx1"/>
                </a:solidFill>
              </a:defRPr>
            </a:lvl1pPr>
          </a:lstStyle>
          <a:p>
            <a:pPr>
              <a:defRPr/>
            </a:pPr>
            <a:fld id="{5C9EB04B-E484-4641-9B2E-5B284E2EB9FF}" type="slidenum">
              <a:rPr lang="en-GB"/>
              <a:pPr>
                <a:defRPr/>
              </a:pPr>
              <a:t>‹#›</a:t>
            </a:fld>
            <a:endParaRPr lang="en-GB"/>
          </a:p>
        </p:txBody>
      </p:sp>
    </p:spTree>
    <p:extLst>
      <p:ext uri="{BB962C8B-B14F-4D97-AF65-F5344CB8AC3E}">
        <p14:creationId xmlns:p14="http://schemas.microsoft.com/office/powerpoint/2010/main" val="30763529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hdr" sz="quarter"/>
          </p:nvPr>
        </p:nvSpPr>
        <p:spPr bwMode="auto">
          <a:xfrm>
            <a:off x="0" y="0"/>
            <a:ext cx="2946400" cy="49680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spcBef>
                <a:spcPct val="0"/>
              </a:spcBef>
              <a:defRPr sz="1200">
                <a:solidFill>
                  <a:schemeClr val="tx1"/>
                </a:solidFill>
              </a:defRPr>
            </a:lvl1pPr>
          </a:lstStyle>
          <a:p>
            <a:pPr>
              <a:defRPr/>
            </a:pPr>
            <a:endParaRPr lang="en-US"/>
          </a:p>
        </p:txBody>
      </p:sp>
      <p:sp>
        <p:nvSpPr>
          <p:cNvPr id="63491" name="Rectangle 3"/>
          <p:cNvSpPr>
            <a:spLocks noGrp="1" noChangeArrowheads="1"/>
          </p:cNvSpPr>
          <p:nvPr>
            <p:ph type="dt" idx="1"/>
          </p:nvPr>
        </p:nvSpPr>
        <p:spPr bwMode="auto">
          <a:xfrm>
            <a:off x="3849688" y="0"/>
            <a:ext cx="2946400" cy="49680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defRPr sz="1200">
                <a:solidFill>
                  <a:schemeClr val="tx1"/>
                </a:solidFill>
              </a:defRPr>
            </a:lvl1pPr>
          </a:lstStyle>
          <a:p>
            <a:pPr>
              <a:defRPr/>
            </a:pPr>
            <a:endParaRPr lang="en-US"/>
          </a:p>
        </p:txBody>
      </p:sp>
      <p:sp>
        <p:nvSpPr>
          <p:cNvPr id="2048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63493" name="Rectangle 5"/>
          <p:cNvSpPr>
            <a:spLocks noGrp="1" noChangeArrowheads="1"/>
          </p:cNvSpPr>
          <p:nvPr>
            <p:ph type="body" sz="quarter" idx="3"/>
          </p:nvPr>
        </p:nvSpPr>
        <p:spPr bwMode="auto">
          <a:xfrm>
            <a:off x="679450" y="4715710"/>
            <a:ext cx="5438775" cy="446651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3494" name="Rectangle 6"/>
          <p:cNvSpPr>
            <a:spLocks noGrp="1" noChangeArrowheads="1"/>
          </p:cNvSpPr>
          <p:nvPr>
            <p:ph type="ftr" sz="quarter" idx="4"/>
          </p:nvPr>
        </p:nvSpPr>
        <p:spPr bwMode="auto">
          <a:xfrm>
            <a:off x="0" y="9428242"/>
            <a:ext cx="2946400" cy="496809"/>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spcBef>
                <a:spcPct val="0"/>
              </a:spcBef>
              <a:defRPr sz="1200">
                <a:solidFill>
                  <a:schemeClr val="tx1"/>
                </a:solidFill>
              </a:defRPr>
            </a:lvl1pPr>
          </a:lstStyle>
          <a:p>
            <a:pPr>
              <a:defRPr/>
            </a:pPr>
            <a:endParaRPr lang="en-US"/>
          </a:p>
        </p:txBody>
      </p:sp>
      <p:sp>
        <p:nvSpPr>
          <p:cNvPr id="63495" name="Rectangle 7"/>
          <p:cNvSpPr>
            <a:spLocks noGrp="1" noChangeArrowheads="1"/>
          </p:cNvSpPr>
          <p:nvPr>
            <p:ph type="sldNum" sz="quarter" idx="5"/>
          </p:nvPr>
        </p:nvSpPr>
        <p:spPr bwMode="auto">
          <a:xfrm>
            <a:off x="3849688" y="9428242"/>
            <a:ext cx="2946400" cy="496809"/>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spcBef>
                <a:spcPct val="0"/>
              </a:spcBef>
              <a:defRPr sz="1200">
                <a:solidFill>
                  <a:schemeClr val="tx1"/>
                </a:solidFill>
              </a:defRPr>
            </a:lvl1pPr>
          </a:lstStyle>
          <a:p>
            <a:pPr>
              <a:defRPr/>
            </a:pPr>
            <a:fld id="{BEF4AE39-10AF-4A35-92C2-22FCE896F102}" type="slidenum">
              <a:rPr lang="en-US"/>
              <a:pPr>
                <a:defRPr/>
              </a:pPr>
              <a:t>‹#›</a:t>
            </a:fld>
            <a:endParaRPr lang="en-US"/>
          </a:p>
        </p:txBody>
      </p:sp>
    </p:spTree>
    <p:extLst>
      <p:ext uri="{BB962C8B-B14F-4D97-AF65-F5344CB8AC3E}">
        <p14:creationId xmlns:p14="http://schemas.microsoft.com/office/powerpoint/2010/main" val="27797598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22"/>
          <p:cNvSpPr>
            <a:spLocks noGrp="1" noChangeArrowheads="1"/>
          </p:cNvSpPr>
          <p:nvPr>
            <p:ph type="dt" sz="half" idx="10"/>
          </p:nvPr>
        </p:nvSpPr>
        <p:spPr>
          <a:ln/>
        </p:spPr>
        <p:txBody>
          <a:bodyPr/>
          <a:lstStyle>
            <a:lvl1pPr>
              <a:defRPr/>
            </a:lvl1pPr>
          </a:lstStyle>
          <a:p>
            <a:pPr>
              <a:defRPr/>
            </a:pPr>
            <a:endParaRPr lang="en-US"/>
          </a:p>
        </p:txBody>
      </p:sp>
      <p:sp>
        <p:nvSpPr>
          <p:cNvPr id="5" name="Rectangle 23"/>
          <p:cNvSpPr>
            <a:spLocks noGrp="1" noChangeArrowheads="1"/>
          </p:cNvSpPr>
          <p:nvPr>
            <p:ph type="ftr" sz="quarter" idx="11"/>
          </p:nvPr>
        </p:nvSpPr>
        <p:spPr>
          <a:ln/>
        </p:spPr>
        <p:txBody>
          <a:bodyPr/>
          <a:lstStyle>
            <a:lvl1pPr>
              <a:defRPr/>
            </a:lvl1pPr>
          </a:lstStyle>
          <a:p>
            <a:pPr>
              <a:defRPr/>
            </a:pPr>
            <a:endParaRPr lang="en-US"/>
          </a:p>
        </p:txBody>
      </p:sp>
      <p:sp>
        <p:nvSpPr>
          <p:cNvPr id="6" name="Rectangle 24"/>
          <p:cNvSpPr>
            <a:spLocks noGrp="1" noChangeArrowheads="1"/>
          </p:cNvSpPr>
          <p:nvPr>
            <p:ph type="sldNum" sz="quarter" idx="12"/>
          </p:nvPr>
        </p:nvSpPr>
        <p:spPr>
          <a:ln/>
        </p:spPr>
        <p:txBody>
          <a:bodyPr/>
          <a:lstStyle>
            <a:lvl1pPr>
              <a:defRPr/>
            </a:lvl1pPr>
          </a:lstStyle>
          <a:p>
            <a:pPr>
              <a:defRPr/>
            </a:pPr>
            <a:fld id="{E76444E4-AA70-462D-92C6-F03649F8257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22"/>
          <p:cNvSpPr>
            <a:spLocks noGrp="1" noChangeArrowheads="1"/>
          </p:cNvSpPr>
          <p:nvPr>
            <p:ph type="dt" sz="half" idx="10"/>
          </p:nvPr>
        </p:nvSpPr>
        <p:spPr>
          <a:ln/>
        </p:spPr>
        <p:txBody>
          <a:bodyPr/>
          <a:lstStyle>
            <a:lvl1pPr>
              <a:defRPr/>
            </a:lvl1pPr>
          </a:lstStyle>
          <a:p>
            <a:pPr>
              <a:defRPr/>
            </a:pPr>
            <a:endParaRPr lang="en-US"/>
          </a:p>
        </p:txBody>
      </p:sp>
      <p:sp>
        <p:nvSpPr>
          <p:cNvPr id="5" name="Rectangle 23"/>
          <p:cNvSpPr>
            <a:spLocks noGrp="1" noChangeArrowheads="1"/>
          </p:cNvSpPr>
          <p:nvPr>
            <p:ph type="ftr" sz="quarter" idx="11"/>
          </p:nvPr>
        </p:nvSpPr>
        <p:spPr>
          <a:ln/>
        </p:spPr>
        <p:txBody>
          <a:bodyPr/>
          <a:lstStyle>
            <a:lvl1pPr>
              <a:defRPr/>
            </a:lvl1pPr>
          </a:lstStyle>
          <a:p>
            <a:pPr>
              <a:defRPr/>
            </a:pPr>
            <a:endParaRPr lang="en-US"/>
          </a:p>
        </p:txBody>
      </p:sp>
      <p:sp>
        <p:nvSpPr>
          <p:cNvPr id="6" name="Rectangle 24"/>
          <p:cNvSpPr>
            <a:spLocks noGrp="1" noChangeArrowheads="1"/>
          </p:cNvSpPr>
          <p:nvPr>
            <p:ph type="sldNum" sz="quarter" idx="12"/>
          </p:nvPr>
        </p:nvSpPr>
        <p:spPr>
          <a:ln/>
        </p:spPr>
        <p:txBody>
          <a:bodyPr/>
          <a:lstStyle>
            <a:lvl1pPr>
              <a:defRPr/>
            </a:lvl1pPr>
          </a:lstStyle>
          <a:p>
            <a:pPr>
              <a:defRPr/>
            </a:pPr>
            <a:fld id="{7DBE7C0B-997C-4DCA-B156-5C67E2F73D3B}"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2"/>
          <p:cNvSpPr>
            <a:spLocks noGrp="1" noChangeArrowheads="1"/>
          </p:cNvSpPr>
          <p:nvPr>
            <p:ph type="dt" sz="half" idx="10"/>
          </p:nvPr>
        </p:nvSpPr>
        <p:spPr>
          <a:ln/>
        </p:spPr>
        <p:txBody>
          <a:bodyPr/>
          <a:lstStyle>
            <a:lvl1pPr>
              <a:defRPr/>
            </a:lvl1pPr>
          </a:lstStyle>
          <a:p>
            <a:pPr>
              <a:defRPr/>
            </a:pPr>
            <a:endParaRPr lang="en-US"/>
          </a:p>
        </p:txBody>
      </p:sp>
      <p:sp>
        <p:nvSpPr>
          <p:cNvPr id="5" name="Rectangle 23"/>
          <p:cNvSpPr>
            <a:spLocks noGrp="1" noChangeArrowheads="1"/>
          </p:cNvSpPr>
          <p:nvPr>
            <p:ph type="ftr" sz="quarter" idx="11"/>
          </p:nvPr>
        </p:nvSpPr>
        <p:spPr>
          <a:ln/>
        </p:spPr>
        <p:txBody>
          <a:bodyPr/>
          <a:lstStyle>
            <a:lvl1pPr>
              <a:defRPr/>
            </a:lvl1pPr>
          </a:lstStyle>
          <a:p>
            <a:pPr>
              <a:defRPr/>
            </a:pPr>
            <a:endParaRPr lang="en-US"/>
          </a:p>
        </p:txBody>
      </p:sp>
      <p:sp>
        <p:nvSpPr>
          <p:cNvPr id="6" name="Rectangle 24"/>
          <p:cNvSpPr>
            <a:spLocks noGrp="1" noChangeArrowheads="1"/>
          </p:cNvSpPr>
          <p:nvPr>
            <p:ph type="sldNum" sz="quarter" idx="12"/>
          </p:nvPr>
        </p:nvSpPr>
        <p:spPr>
          <a:ln/>
        </p:spPr>
        <p:txBody>
          <a:bodyPr/>
          <a:lstStyle>
            <a:lvl1pPr>
              <a:defRPr/>
            </a:lvl1pPr>
          </a:lstStyle>
          <a:p>
            <a:pPr>
              <a:defRPr/>
            </a:pPr>
            <a:fld id="{1E5FE152-056F-43B6-8790-BE6101915EE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17513" y="1558925"/>
            <a:ext cx="2214562" cy="276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784475" y="1558925"/>
            <a:ext cx="2214563" cy="276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22"/>
          <p:cNvSpPr>
            <a:spLocks noGrp="1" noChangeArrowheads="1"/>
          </p:cNvSpPr>
          <p:nvPr>
            <p:ph type="dt" sz="half" idx="10"/>
          </p:nvPr>
        </p:nvSpPr>
        <p:spPr>
          <a:ln/>
        </p:spPr>
        <p:txBody>
          <a:bodyPr/>
          <a:lstStyle>
            <a:lvl1pPr>
              <a:defRPr/>
            </a:lvl1pPr>
          </a:lstStyle>
          <a:p>
            <a:pPr>
              <a:defRPr/>
            </a:pPr>
            <a:endParaRPr lang="en-US"/>
          </a:p>
        </p:txBody>
      </p:sp>
      <p:sp>
        <p:nvSpPr>
          <p:cNvPr id="6" name="Rectangle 23"/>
          <p:cNvSpPr>
            <a:spLocks noGrp="1" noChangeArrowheads="1"/>
          </p:cNvSpPr>
          <p:nvPr>
            <p:ph type="ftr" sz="quarter" idx="11"/>
          </p:nvPr>
        </p:nvSpPr>
        <p:spPr>
          <a:ln/>
        </p:spPr>
        <p:txBody>
          <a:bodyPr/>
          <a:lstStyle>
            <a:lvl1pPr>
              <a:defRPr/>
            </a:lvl1pPr>
          </a:lstStyle>
          <a:p>
            <a:pPr>
              <a:defRPr/>
            </a:pPr>
            <a:endParaRPr lang="en-US"/>
          </a:p>
        </p:txBody>
      </p:sp>
      <p:sp>
        <p:nvSpPr>
          <p:cNvPr id="7" name="Rectangle 24"/>
          <p:cNvSpPr>
            <a:spLocks noGrp="1" noChangeArrowheads="1"/>
          </p:cNvSpPr>
          <p:nvPr>
            <p:ph type="sldNum" sz="quarter" idx="12"/>
          </p:nvPr>
        </p:nvSpPr>
        <p:spPr>
          <a:ln/>
        </p:spPr>
        <p:txBody>
          <a:bodyPr/>
          <a:lstStyle>
            <a:lvl1pPr>
              <a:defRPr/>
            </a:lvl1pPr>
          </a:lstStyle>
          <a:p>
            <a:pPr>
              <a:defRPr/>
            </a:pPr>
            <a:fld id="{24E17EFC-5731-4786-A52E-B09AED01C509}"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22"/>
          <p:cNvSpPr>
            <a:spLocks noGrp="1" noChangeArrowheads="1"/>
          </p:cNvSpPr>
          <p:nvPr>
            <p:ph type="dt" sz="half" idx="10"/>
          </p:nvPr>
        </p:nvSpPr>
        <p:spPr>
          <a:ln/>
        </p:spPr>
        <p:txBody>
          <a:bodyPr/>
          <a:lstStyle>
            <a:lvl1pPr>
              <a:defRPr/>
            </a:lvl1pPr>
          </a:lstStyle>
          <a:p>
            <a:pPr>
              <a:defRPr/>
            </a:pPr>
            <a:endParaRPr lang="en-US"/>
          </a:p>
        </p:txBody>
      </p:sp>
      <p:sp>
        <p:nvSpPr>
          <p:cNvPr id="8" name="Rectangle 23"/>
          <p:cNvSpPr>
            <a:spLocks noGrp="1" noChangeArrowheads="1"/>
          </p:cNvSpPr>
          <p:nvPr>
            <p:ph type="ftr" sz="quarter" idx="11"/>
          </p:nvPr>
        </p:nvSpPr>
        <p:spPr>
          <a:ln/>
        </p:spPr>
        <p:txBody>
          <a:bodyPr/>
          <a:lstStyle>
            <a:lvl1pPr>
              <a:defRPr/>
            </a:lvl1pPr>
          </a:lstStyle>
          <a:p>
            <a:pPr>
              <a:defRPr/>
            </a:pPr>
            <a:endParaRPr lang="en-US"/>
          </a:p>
        </p:txBody>
      </p:sp>
      <p:sp>
        <p:nvSpPr>
          <p:cNvPr id="9" name="Rectangle 24"/>
          <p:cNvSpPr>
            <a:spLocks noGrp="1" noChangeArrowheads="1"/>
          </p:cNvSpPr>
          <p:nvPr>
            <p:ph type="sldNum" sz="quarter" idx="12"/>
          </p:nvPr>
        </p:nvSpPr>
        <p:spPr>
          <a:ln/>
        </p:spPr>
        <p:txBody>
          <a:bodyPr/>
          <a:lstStyle>
            <a:lvl1pPr>
              <a:defRPr/>
            </a:lvl1pPr>
          </a:lstStyle>
          <a:p>
            <a:pPr>
              <a:defRPr/>
            </a:pPr>
            <a:fld id="{F9D65868-FFB0-4C2B-A7A9-5FCBF5F8D0B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22"/>
          <p:cNvSpPr>
            <a:spLocks noGrp="1" noChangeArrowheads="1"/>
          </p:cNvSpPr>
          <p:nvPr>
            <p:ph type="dt" sz="half" idx="10"/>
          </p:nvPr>
        </p:nvSpPr>
        <p:spPr>
          <a:ln/>
        </p:spPr>
        <p:txBody>
          <a:bodyPr/>
          <a:lstStyle>
            <a:lvl1pPr>
              <a:defRPr/>
            </a:lvl1pPr>
          </a:lstStyle>
          <a:p>
            <a:pPr>
              <a:defRPr/>
            </a:pPr>
            <a:endParaRPr lang="en-US"/>
          </a:p>
        </p:txBody>
      </p:sp>
      <p:sp>
        <p:nvSpPr>
          <p:cNvPr id="4" name="Rectangle 23"/>
          <p:cNvSpPr>
            <a:spLocks noGrp="1" noChangeArrowheads="1"/>
          </p:cNvSpPr>
          <p:nvPr>
            <p:ph type="ftr" sz="quarter" idx="11"/>
          </p:nvPr>
        </p:nvSpPr>
        <p:spPr>
          <a:ln/>
        </p:spPr>
        <p:txBody>
          <a:bodyPr/>
          <a:lstStyle>
            <a:lvl1pPr>
              <a:defRPr/>
            </a:lvl1pPr>
          </a:lstStyle>
          <a:p>
            <a:pPr>
              <a:defRPr/>
            </a:pPr>
            <a:endParaRPr lang="en-US"/>
          </a:p>
        </p:txBody>
      </p:sp>
      <p:sp>
        <p:nvSpPr>
          <p:cNvPr id="5" name="Rectangle 24"/>
          <p:cNvSpPr>
            <a:spLocks noGrp="1" noChangeArrowheads="1"/>
          </p:cNvSpPr>
          <p:nvPr>
            <p:ph type="sldNum" sz="quarter" idx="12"/>
          </p:nvPr>
        </p:nvSpPr>
        <p:spPr>
          <a:ln/>
        </p:spPr>
        <p:txBody>
          <a:bodyPr/>
          <a:lstStyle>
            <a:lvl1pPr>
              <a:defRPr/>
            </a:lvl1pPr>
          </a:lstStyle>
          <a:p>
            <a:pPr>
              <a:defRPr/>
            </a:pPr>
            <a:fld id="{8C764245-CE49-4CD8-8412-4D752E00922C}"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2"/>
          <p:cNvSpPr>
            <a:spLocks noGrp="1" noChangeArrowheads="1"/>
          </p:cNvSpPr>
          <p:nvPr>
            <p:ph type="dt" sz="half" idx="10"/>
          </p:nvPr>
        </p:nvSpPr>
        <p:spPr>
          <a:ln/>
        </p:spPr>
        <p:txBody>
          <a:bodyPr/>
          <a:lstStyle>
            <a:lvl1pPr>
              <a:defRPr/>
            </a:lvl1pPr>
          </a:lstStyle>
          <a:p>
            <a:pPr>
              <a:defRPr/>
            </a:pPr>
            <a:endParaRPr lang="en-US"/>
          </a:p>
        </p:txBody>
      </p:sp>
      <p:sp>
        <p:nvSpPr>
          <p:cNvPr id="3" name="Rectangle 23"/>
          <p:cNvSpPr>
            <a:spLocks noGrp="1" noChangeArrowheads="1"/>
          </p:cNvSpPr>
          <p:nvPr>
            <p:ph type="ftr" sz="quarter" idx="11"/>
          </p:nvPr>
        </p:nvSpPr>
        <p:spPr>
          <a:ln/>
        </p:spPr>
        <p:txBody>
          <a:bodyPr/>
          <a:lstStyle>
            <a:lvl1pPr>
              <a:defRPr/>
            </a:lvl1pPr>
          </a:lstStyle>
          <a:p>
            <a:pPr>
              <a:defRPr/>
            </a:pPr>
            <a:endParaRPr lang="en-US"/>
          </a:p>
        </p:txBody>
      </p:sp>
      <p:sp>
        <p:nvSpPr>
          <p:cNvPr id="4" name="Rectangle 24"/>
          <p:cNvSpPr>
            <a:spLocks noGrp="1" noChangeArrowheads="1"/>
          </p:cNvSpPr>
          <p:nvPr>
            <p:ph type="sldNum" sz="quarter" idx="12"/>
          </p:nvPr>
        </p:nvSpPr>
        <p:spPr>
          <a:ln/>
        </p:spPr>
        <p:txBody>
          <a:bodyPr/>
          <a:lstStyle>
            <a:lvl1pPr>
              <a:defRPr/>
            </a:lvl1pPr>
          </a:lstStyle>
          <a:p>
            <a:pPr>
              <a:defRPr/>
            </a:pPr>
            <a:fld id="{94E72332-52FB-450B-86B4-6C32A95FA83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2"/>
          <p:cNvSpPr>
            <a:spLocks noGrp="1" noChangeArrowheads="1"/>
          </p:cNvSpPr>
          <p:nvPr>
            <p:ph type="dt" sz="half" idx="10"/>
          </p:nvPr>
        </p:nvSpPr>
        <p:spPr>
          <a:ln/>
        </p:spPr>
        <p:txBody>
          <a:bodyPr/>
          <a:lstStyle>
            <a:lvl1pPr>
              <a:defRPr/>
            </a:lvl1pPr>
          </a:lstStyle>
          <a:p>
            <a:pPr>
              <a:defRPr/>
            </a:pPr>
            <a:endParaRPr lang="en-US"/>
          </a:p>
        </p:txBody>
      </p:sp>
      <p:sp>
        <p:nvSpPr>
          <p:cNvPr id="6" name="Rectangle 23"/>
          <p:cNvSpPr>
            <a:spLocks noGrp="1" noChangeArrowheads="1"/>
          </p:cNvSpPr>
          <p:nvPr>
            <p:ph type="ftr" sz="quarter" idx="11"/>
          </p:nvPr>
        </p:nvSpPr>
        <p:spPr>
          <a:ln/>
        </p:spPr>
        <p:txBody>
          <a:bodyPr/>
          <a:lstStyle>
            <a:lvl1pPr>
              <a:defRPr/>
            </a:lvl1pPr>
          </a:lstStyle>
          <a:p>
            <a:pPr>
              <a:defRPr/>
            </a:pPr>
            <a:endParaRPr lang="en-US"/>
          </a:p>
        </p:txBody>
      </p:sp>
      <p:sp>
        <p:nvSpPr>
          <p:cNvPr id="7" name="Rectangle 24"/>
          <p:cNvSpPr>
            <a:spLocks noGrp="1" noChangeArrowheads="1"/>
          </p:cNvSpPr>
          <p:nvPr>
            <p:ph type="sldNum" sz="quarter" idx="12"/>
          </p:nvPr>
        </p:nvSpPr>
        <p:spPr>
          <a:ln/>
        </p:spPr>
        <p:txBody>
          <a:bodyPr/>
          <a:lstStyle>
            <a:lvl1pPr>
              <a:defRPr/>
            </a:lvl1pPr>
          </a:lstStyle>
          <a:p>
            <a:pPr>
              <a:defRPr/>
            </a:pPr>
            <a:fld id="{C34036CC-1F48-4783-BFF5-C853F5A9DF6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2"/>
          <p:cNvSpPr>
            <a:spLocks noGrp="1" noChangeArrowheads="1"/>
          </p:cNvSpPr>
          <p:nvPr>
            <p:ph type="dt" sz="half" idx="10"/>
          </p:nvPr>
        </p:nvSpPr>
        <p:spPr>
          <a:ln/>
        </p:spPr>
        <p:txBody>
          <a:bodyPr/>
          <a:lstStyle>
            <a:lvl1pPr>
              <a:defRPr/>
            </a:lvl1pPr>
          </a:lstStyle>
          <a:p>
            <a:pPr>
              <a:defRPr/>
            </a:pPr>
            <a:endParaRPr lang="en-US"/>
          </a:p>
        </p:txBody>
      </p:sp>
      <p:sp>
        <p:nvSpPr>
          <p:cNvPr id="6" name="Rectangle 23"/>
          <p:cNvSpPr>
            <a:spLocks noGrp="1" noChangeArrowheads="1"/>
          </p:cNvSpPr>
          <p:nvPr>
            <p:ph type="ftr" sz="quarter" idx="11"/>
          </p:nvPr>
        </p:nvSpPr>
        <p:spPr>
          <a:ln/>
        </p:spPr>
        <p:txBody>
          <a:bodyPr/>
          <a:lstStyle>
            <a:lvl1pPr>
              <a:defRPr/>
            </a:lvl1pPr>
          </a:lstStyle>
          <a:p>
            <a:pPr>
              <a:defRPr/>
            </a:pPr>
            <a:endParaRPr lang="en-US"/>
          </a:p>
        </p:txBody>
      </p:sp>
      <p:sp>
        <p:nvSpPr>
          <p:cNvPr id="7" name="Rectangle 24"/>
          <p:cNvSpPr>
            <a:spLocks noGrp="1" noChangeArrowheads="1"/>
          </p:cNvSpPr>
          <p:nvPr>
            <p:ph type="sldNum" sz="quarter" idx="12"/>
          </p:nvPr>
        </p:nvSpPr>
        <p:spPr>
          <a:ln/>
        </p:spPr>
        <p:txBody>
          <a:bodyPr/>
          <a:lstStyle>
            <a:lvl1pPr>
              <a:defRPr/>
            </a:lvl1pPr>
          </a:lstStyle>
          <a:p>
            <a:pPr>
              <a:defRPr/>
            </a:pPr>
            <a:fld id="{78CFA483-53D2-4B07-9075-692C8A8699A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22"/>
          <p:cNvSpPr>
            <a:spLocks noGrp="1" noChangeArrowheads="1"/>
          </p:cNvSpPr>
          <p:nvPr>
            <p:ph type="dt" sz="half" idx="10"/>
          </p:nvPr>
        </p:nvSpPr>
        <p:spPr>
          <a:ln/>
        </p:spPr>
        <p:txBody>
          <a:bodyPr/>
          <a:lstStyle>
            <a:lvl1pPr>
              <a:defRPr/>
            </a:lvl1pPr>
          </a:lstStyle>
          <a:p>
            <a:pPr>
              <a:defRPr/>
            </a:pPr>
            <a:endParaRPr lang="en-US"/>
          </a:p>
        </p:txBody>
      </p:sp>
      <p:sp>
        <p:nvSpPr>
          <p:cNvPr id="5" name="Rectangle 23"/>
          <p:cNvSpPr>
            <a:spLocks noGrp="1" noChangeArrowheads="1"/>
          </p:cNvSpPr>
          <p:nvPr>
            <p:ph type="ftr" sz="quarter" idx="11"/>
          </p:nvPr>
        </p:nvSpPr>
        <p:spPr>
          <a:ln/>
        </p:spPr>
        <p:txBody>
          <a:bodyPr/>
          <a:lstStyle>
            <a:lvl1pPr>
              <a:defRPr/>
            </a:lvl1pPr>
          </a:lstStyle>
          <a:p>
            <a:pPr>
              <a:defRPr/>
            </a:pPr>
            <a:endParaRPr lang="en-US"/>
          </a:p>
        </p:txBody>
      </p:sp>
      <p:sp>
        <p:nvSpPr>
          <p:cNvPr id="6" name="Rectangle 24"/>
          <p:cNvSpPr>
            <a:spLocks noGrp="1" noChangeArrowheads="1"/>
          </p:cNvSpPr>
          <p:nvPr>
            <p:ph type="sldNum" sz="quarter" idx="12"/>
          </p:nvPr>
        </p:nvSpPr>
        <p:spPr>
          <a:ln/>
        </p:spPr>
        <p:txBody>
          <a:bodyPr/>
          <a:lstStyle>
            <a:lvl1pPr>
              <a:defRPr/>
            </a:lvl1pPr>
          </a:lstStyle>
          <a:p>
            <a:pPr>
              <a:defRPr/>
            </a:pPr>
            <a:fld id="{66518D39-881A-434D-B77E-AE489CA00808}"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9875" y="731838"/>
            <a:ext cx="2066925" cy="3595687"/>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17513" y="731838"/>
            <a:ext cx="6049962" cy="35956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22"/>
          <p:cNvSpPr>
            <a:spLocks noGrp="1" noChangeArrowheads="1"/>
          </p:cNvSpPr>
          <p:nvPr>
            <p:ph type="dt" sz="half" idx="10"/>
          </p:nvPr>
        </p:nvSpPr>
        <p:spPr>
          <a:ln/>
        </p:spPr>
        <p:txBody>
          <a:bodyPr/>
          <a:lstStyle>
            <a:lvl1pPr>
              <a:defRPr/>
            </a:lvl1pPr>
          </a:lstStyle>
          <a:p>
            <a:pPr>
              <a:defRPr/>
            </a:pPr>
            <a:endParaRPr lang="en-US"/>
          </a:p>
        </p:txBody>
      </p:sp>
      <p:sp>
        <p:nvSpPr>
          <p:cNvPr id="5" name="Rectangle 23"/>
          <p:cNvSpPr>
            <a:spLocks noGrp="1" noChangeArrowheads="1"/>
          </p:cNvSpPr>
          <p:nvPr>
            <p:ph type="ftr" sz="quarter" idx="11"/>
          </p:nvPr>
        </p:nvSpPr>
        <p:spPr>
          <a:ln/>
        </p:spPr>
        <p:txBody>
          <a:bodyPr/>
          <a:lstStyle>
            <a:lvl1pPr>
              <a:defRPr/>
            </a:lvl1pPr>
          </a:lstStyle>
          <a:p>
            <a:pPr>
              <a:defRPr/>
            </a:pPr>
            <a:endParaRPr lang="en-US"/>
          </a:p>
        </p:txBody>
      </p:sp>
      <p:sp>
        <p:nvSpPr>
          <p:cNvPr id="6" name="Rectangle 24"/>
          <p:cNvSpPr>
            <a:spLocks noGrp="1" noChangeArrowheads="1"/>
          </p:cNvSpPr>
          <p:nvPr>
            <p:ph type="sldNum" sz="quarter" idx="12"/>
          </p:nvPr>
        </p:nvSpPr>
        <p:spPr>
          <a:ln/>
        </p:spPr>
        <p:txBody>
          <a:bodyPr/>
          <a:lstStyle>
            <a:lvl1pPr>
              <a:defRPr/>
            </a:lvl1pPr>
          </a:lstStyle>
          <a:p>
            <a:pPr>
              <a:defRPr/>
            </a:pPr>
            <a:fld id="{3E8FD0A4-91B4-46FC-87BA-DEF830BB51B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pic>
        <p:nvPicPr>
          <p:cNvPr id="4" name="Picture 9" descr="MIC2370(39)titleslide"/>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13669" name="Rectangle 5"/>
          <p:cNvSpPr>
            <a:spLocks noGrp="1" noChangeArrowheads="1"/>
          </p:cNvSpPr>
          <p:nvPr>
            <p:ph type="subTitle" idx="1"/>
          </p:nvPr>
        </p:nvSpPr>
        <p:spPr>
          <a:xfrm>
            <a:off x="2616200" y="1611313"/>
            <a:ext cx="6400800" cy="987425"/>
          </a:xfrm>
        </p:spPr>
        <p:txBody>
          <a:bodyPr/>
          <a:lstStyle>
            <a:lvl1pPr marL="0" indent="0" algn="r">
              <a:defRPr>
                <a:solidFill>
                  <a:schemeClr val="bg1"/>
                </a:solidFill>
              </a:defRPr>
            </a:lvl1pPr>
          </a:lstStyle>
          <a:p>
            <a:r>
              <a:rPr lang="en-US"/>
              <a:t>Click to edit Master subtitle style</a:t>
            </a:r>
          </a:p>
        </p:txBody>
      </p:sp>
      <p:sp>
        <p:nvSpPr>
          <p:cNvPr id="113670" name="Rectangle 6"/>
          <p:cNvSpPr>
            <a:spLocks noGrp="1" noChangeArrowheads="1"/>
          </p:cNvSpPr>
          <p:nvPr>
            <p:ph type="ctrTitle"/>
          </p:nvPr>
        </p:nvSpPr>
        <p:spPr>
          <a:xfrm>
            <a:off x="1244600" y="101600"/>
            <a:ext cx="7772400" cy="1470025"/>
          </a:xfrm>
        </p:spPr>
        <p:txBody>
          <a:bodyPr anchor="b"/>
          <a:lstStyle>
            <a:lvl1pPr>
              <a:defRPr sz="3200" b="1">
                <a:solidFill>
                  <a:schemeClr val="bg1"/>
                </a:solidFill>
                <a:latin typeface="Arial Black" pitchFamily="34" charset="0"/>
              </a:defRPr>
            </a:lvl1pPr>
          </a:lstStyle>
          <a:p>
            <a:r>
              <a:rPr lang="en-US"/>
              <a:t>Click to edit Master title style</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2"/>
          <p:cNvSpPr>
            <a:spLocks noGrp="1" noChangeArrowheads="1"/>
          </p:cNvSpPr>
          <p:nvPr>
            <p:ph type="dt" sz="half" idx="10"/>
          </p:nvPr>
        </p:nvSpPr>
        <p:spPr>
          <a:ln/>
        </p:spPr>
        <p:txBody>
          <a:bodyPr/>
          <a:lstStyle>
            <a:lvl1pPr>
              <a:defRPr/>
            </a:lvl1pPr>
          </a:lstStyle>
          <a:p>
            <a:pPr>
              <a:defRPr/>
            </a:pPr>
            <a:endParaRPr lang="en-US"/>
          </a:p>
        </p:txBody>
      </p:sp>
      <p:sp>
        <p:nvSpPr>
          <p:cNvPr id="5" name="Rectangle 13"/>
          <p:cNvSpPr>
            <a:spLocks noGrp="1" noChangeArrowheads="1"/>
          </p:cNvSpPr>
          <p:nvPr>
            <p:ph type="ftr" sz="quarter" idx="11"/>
          </p:nvPr>
        </p:nvSpPr>
        <p:spPr>
          <a:ln/>
        </p:spPr>
        <p:txBody>
          <a:bodyPr/>
          <a:lstStyle>
            <a:lvl1pPr>
              <a:defRPr/>
            </a:lvl1pPr>
          </a:lstStyle>
          <a:p>
            <a:pPr>
              <a:defRPr/>
            </a:pPr>
            <a:endParaRPr lang="en-US"/>
          </a:p>
        </p:txBody>
      </p:sp>
      <p:sp>
        <p:nvSpPr>
          <p:cNvPr id="6" name="Rectangle 14"/>
          <p:cNvSpPr>
            <a:spLocks noGrp="1" noChangeArrowheads="1"/>
          </p:cNvSpPr>
          <p:nvPr>
            <p:ph type="sldNum" sz="quarter" idx="12"/>
          </p:nvPr>
        </p:nvSpPr>
        <p:spPr>
          <a:ln/>
        </p:spPr>
        <p:txBody>
          <a:bodyPr/>
          <a:lstStyle>
            <a:lvl1pPr>
              <a:defRPr/>
            </a:lvl1pPr>
          </a:lstStyle>
          <a:p>
            <a:pPr>
              <a:defRPr/>
            </a:pPr>
            <a:fld id="{FCEDCEC4-541B-4BF1-8739-17801D6D0E50}"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2"/>
          <p:cNvSpPr>
            <a:spLocks noGrp="1" noChangeArrowheads="1"/>
          </p:cNvSpPr>
          <p:nvPr>
            <p:ph type="dt" sz="half" idx="10"/>
          </p:nvPr>
        </p:nvSpPr>
        <p:spPr>
          <a:ln/>
        </p:spPr>
        <p:txBody>
          <a:bodyPr/>
          <a:lstStyle>
            <a:lvl1pPr>
              <a:defRPr/>
            </a:lvl1pPr>
          </a:lstStyle>
          <a:p>
            <a:pPr>
              <a:defRPr/>
            </a:pPr>
            <a:endParaRPr lang="en-US"/>
          </a:p>
        </p:txBody>
      </p:sp>
      <p:sp>
        <p:nvSpPr>
          <p:cNvPr id="5" name="Rectangle 13"/>
          <p:cNvSpPr>
            <a:spLocks noGrp="1" noChangeArrowheads="1"/>
          </p:cNvSpPr>
          <p:nvPr>
            <p:ph type="ftr" sz="quarter" idx="11"/>
          </p:nvPr>
        </p:nvSpPr>
        <p:spPr>
          <a:ln/>
        </p:spPr>
        <p:txBody>
          <a:bodyPr/>
          <a:lstStyle>
            <a:lvl1pPr>
              <a:defRPr/>
            </a:lvl1pPr>
          </a:lstStyle>
          <a:p>
            <a:pPr>
              <a:defRPr/>
            </a:pPr>
            <a:endParaRPr lang="en-US"/>
          </a:p>
        </p:txBody>
      </p:sp>
      <p:sp>
        <p:nvSpPr>
          <p:cNvPr id="6" name="Rectangle 14"/>
          <p:cNvSpPr>
            <a:spLocks noGrp="1" noChangeArrowheads="1"/>
          </p:cNvSpPr>
          <p:nvPr>
            <p:ph type="sldNum" sz="quarter" idx="12"/>
          </p:nvPr>
        </p:nvSpPr>
        <p:spPr>
          <a:ln/>
        </p:spPr>
        <p:txBody>
          <a:bodyPr/>
          <a:lstStyle>
            <a:lvl1pPr>
              <a:defRPr/>
            </a:lvl1pPr>
          </a:lstStyle>
          <a:p>
            <a:pPr>
              <a:defRPr/>
            </a:pPr>
            <a:fld id="{E65A5366-3C21-4499-A829-153BAD0160B7}"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23850" y="687388"/>
            <a:ext cx="4252913" cy="576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729163" y="687388"/>
            <a:ext cx="4252912" cy="576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12"/>
          <p:cNvSpPr>
            <a:spLocks noGrp="1" noChangeArrowheads="1"/>
          </p:cNvSpPr>
          <p:nvPr>
            <p:ph type="dt" sz="half" idx="10"/>
          </p:nvPr>
        </p:nvSpPr>
        <p:spPr>
          <a:ln/>
        </p:spPr>
        <p:txBody>
          <a:bodyPr/>
          <a:lstStyle>
            <a:lvl1pPr>
              <a:defRPr/>
            </a:lvl1pPr>
          </a:lstStyle>
          <a:p>
            <a:pPr>
              <a:defRPr/>
            </a:pPr>
            <a:endParaRPr lang="en-US"/>
          </a:p>
        </p:txBody>
      </p:sp>
      <p:sp>
        <p:nvSpPr>
          <p:cNvPr id="6" name="Rectangle 13"/>
          <p:cNvSpPr>
            <a:spLocks noGrp="1" noChangeArrowheads="1"/>
          </p:cNvSpPr>
          <p:nvPr>
            <p:ph type="ftr" sz="quarter" idx="11"/>
          </p:nvPr>
        </p:nvSpPr>
        <p:spPr>
          <a:ln/>
        </p:spPr>
        <p:txBody>
          <a:bodyPr/>
          <a:lstStyle>
            <a:lvl1pPr>
              <a:defRPr/>
            </a:lvl1pPr>
          </a:lstStyle>
          <a:p>
            <a:pPr>
              <a:defRPr/>
            </a:pPr>
            <a:endParaRPr lang="en-US"/>
          </a:p>
        </p:txBody>
      </p:sp>
      <p:sp>
        <p:nvSpPr>
          <p:cNvPr id="7" name="Rectangle 14"/>
          <p:cNvSpPr>
            <a:spLocks noGrp="1" noChangeArrowheads="1"/>
          </p:cNvSpPr>
          <p:nvPr>
            <p:ph type="sldNum" sz="quarter" idx="12"/>
          </p:nvPr>
        </p:nvSpPr>
        <p:spPr>
          <a:ln/>
        </p:spPr>
        <p:txBody>
          <a:bodyPr/>
          <a:lstStyle>
            <a:lvl1pPr>
              <a:defRPr/>
            </a:lvl1pPr>
          </a:lstStyle>
          <a:p>
            <a:pPr>
              <a:defRPr/>
            </a:pPr>
            <a:fld id="{FD2DFE79-8A5B-4452-877C-3DF523355B2C}"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12"/>
          <p:cNvSpPr>
            <a:spLocks noGrp="1" noChangeArrowheads="1"/>
          </p:cNvSpPr>
          <p:nvPr>
            <p:ph type="dt" sz="half" idx="10"/>
          </p:nvPr>
        </p:nvSpPr>
        <p:spPr>
          <a:ln/>
        </p:spPr>
        <p:txBody>
          <a:bodyPr/>
          <a:lstStyle>
            <a:lvl1pPr>
              <a:defRPr/>
            </a:lvl1pPr>
          </a:lstStyle>
          <a:p>
            <a:pPr>
              <a:defRPr/>
            </a:pPr>
            <a:endParaRPr lang="en-US"/>
          </a:p>
        </p:txBody>
      </p:sp>
      <p:sp>
        <p:nvSpPr>
          <p:cNvPr id="8" name="Rectangle 13"/>
          <p:cNvSpPr>
            <a:spLocks noGrp="1" noChangeArrowheads="1"/>
          </p:cNvSpPr>
          <p:nvPr>
            <p:ph type="ftr" sz="quarter" idx="11"/>
          </p:nvPr>
        </p:nvSpPr>
        <p:spPr>
          <a:ln/>
        </p:spPr>
        <p:txBody>
          <a:bodyPr/>
          <a:lstStyle>
            <a:lvl1pPr>
              <a:defRPr/>
            </a:lvl1pPr>
          </a:lstStyle>
          <a:p>
            <a:pPr>
              <a:defRPr/>
            </a:pPr>
            <a:endParaRPr lang="en-US"/>
          </a:p>
        </p:txBody>
      </p:sp>
      <p:sp>
        <p:nvSpPr>
          <p:cNvPr id="9" name="Rectangle 14"/>
          <p:cNvSpPr>
            <a:spLocks noGrp="1" noChangeArrowheads="1"/>
          </p:cNvSpPr>
          <p:nvPr>
            <p:ph type="sldNum" sz="quarter" idx="12"/>
          </p:nvPr>
        </p:nvSpPr>
        <p:spPr>
          <a:ln/>
        </p:spPr>
        <p:txBody>
          <a:bodyPr/>
          <a:lstStyle>
            <a:lvl1pPr>
              <a:defRPr/>
            </a:lvl1pPr>
          </a:lstStyle>
          <a:p>
            <a:pPr>
              <a:defRPr/>
            </a:pPr>
            <a:fld id="{AF3ABA73-50A2-4128-9B85-D1C09F2BADA2}"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12"/>
          <p:cNvSpPr>
            <a:spLocks noGrp="1" noChangeArrowheads="1"/>
          </p:cNvSpPr>
          <p:nvPr>
            <p:ph type="dt" sz="half" idx="10"/>
          </p:nvPr>
        </p:nvSpPr>
        <p:spPr>
          <a:ln/>
        </p:spPr>
        <p:txBody>
          <a:bodyPr/>
          <a:lstStyle>
            <a:lvl1pPr>
              <a:defRPr/>
            </a:lvl1pPr>
          </a:lstStyle>
          <a:p>
            <a:pPr>
              <a:defRPr/>
            </a:pPr>
            <a:endParaRPr lang="en-US"/>
          </a:p>
        </p:txBody>
      </p:sp>
      <p:sp>
        <p:nvSpPr>
          <p:cNvPr id="4" name="Rectangle 13"/>
          <p:cNvSpPr>
            <a:spLocks noGrp="1" noChangeArrowheads="1"/>
          </p:cNvSpPr>
          <p:nvPr>
            <p:ph type="ftr" sz="quarter" idx="11"/>
          </p:nvPr>
        </p:nvSpPr>
        <p:spPr>
          <a:ln/>
        </p:spPr>
        <p:txBody>
          <a:bodyPr/>
          <a:lstStyle>
            <a:lvl1pPr>
              <a:defRPr/>
            </a:lvl1pPr>
          </a:lstStyle>
          <a:p>
            <a:pPr>
              <a:defRPr/>
            </a:pPr>
            <a:endParaRPr lang="en-US"/>
          </a:p>
        </p:txBody>
      </p:sp>
      <p:sp>
        <p:nvSpPr>
          <p:cNvPr id="5" name="Rectangle 14"/>
          <p:cNvSpPr>
            <a:spLocks noGrp="1" noChangeArrowheads="1"/>
          </p:cNvSpPr>
          <p:nvPr>
            <p:ph type="sldNum" sz="quarter" idx="12"/>
          </p:nvPr>
        </p:nvSpPr>
        <p:spPr>
          <a:ln/>
        </p:spPr>
        <p:txBody>
          <a:bodyPr/>
          <a:lstStyle>
            <a:lvl1pPr>
              <a:defRPr/>
            </a:lvl1pPr>
          </a:lstStyle>
          <a:p>
            <a:pPr>
              <a:defRPr/>
            </a:pPr>
            <a:fld id="{789CB459-3530-4446-BEAE-DF1288B21084}"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2"/>
          <p:cNvSpPr>
            <a:spLocks noGrp="1" noChangeArrowheads="1"/>
          </p:cNvSpPr>
          <p:nvPr>
            <p:ph type="dt" sz="half" idx="10"/>
          </p:nvPr>
        </p:nvSpPr>
        <p:spPr>
          <a:ln/>
        </p:spPr>
        <p:txBody>
          <a:bodyPr/>
          <a:lstStyle>
            <a:lvl1pPr>
              <a:defRPr/>
            </a:lvl1pPr>
          </a:lstStyle>
          <a:p>
            <a:pPr>
              <a:defRPr/>
            </a:pPr>
            <a:endParaRPr lang="en-US"/>
          </a:p>
        </p:txBody>
      </p:sp>
      <p:sp>
        <p:nvSpPr>
          <p:cNvPr id="3" name="Rectangle 13"/>
          <p:cNvSpPr>
            <a:spLocks noGrp="1" noChangeArrowheads="1"/>
          </p:cNvSpPr>
          <p:nvPr>
            <p:ph type="ftr" sz="quarter" idx="11"/>
          </p:nvPr>
        </p:nvSpPr>
        <p:spPr>
          <a:ln/>
        </p:spPr>
        <p:txBody>
          <a:bodyPr/>
          <a:lstStyle>
            <a:lvl1pPr>
              <a:defRPr/>
            </a:lvl1pPr>
          </a:lstStyle>
          <a:p>
            <a:pPr>
              <a:defRPr/>
            </a:pPr>
            <a:endParaRPr lang="en-US"/>
          </a:p>
        </p:txBody>
      </p:sp>
      <p:sp>
        <p:nvSpPr>
          <p:cNvPr id="4" name="Rectangle 14"/>
          <p:cNvSpPr>
            <a:spLocks noGrp="1" noChangeArrowheads="1"/>
          </p:cNvSpPr>
          <p:nvPr>
            <p:ph type="sldNum" sz="quarter" idx="12"/>
          </p:nvPr>
        </p:nvSpPr>
        <p:spPr>
          <a:ln/>
        </p:spPr>
        <p:txBody>
          <a:bodyPr/>
          <a:lstStyle>
            <a:lvl1pPr>
              <a:defRPr/>
            </a:lvl1pPr>
          </a:lstStyle>
          <a:p>
            <a:pPr>
              <a:defRPr/>
            </a:pPr>
            <a:fld id="{872B402A-CA04-43BC-AA43-5CEE48021B46}"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2"/>
          <p:cNvSpPr>
            <a:spLocks noGrp="1" noChangeArrowheads="1"/>
          </p:cNvSpPr>
          <p:nvPr>
            <p:ph type="dt" sz="half" idx="10"/>
          </p:nvPr>
        </p:nvSpPr>
        <p:spPr>
          <a:ln/>
        </p:spPr>
        <p:txBody>
          <a:bodyPr/>
          <a:lstStyle>
            <a:lvl1pPr>
              <a:defRPr/>
            </a:lvl1pPr>
          </a:lstStyle>
          <a:p>
            <a:pPr>
              <a:defRPr/>
            </a:pPr>
            <a:endParaRPr lang="en-US"/>
          </a:p>
        </p:txBody>
      </p:sp>
      <p:sp>
        <p:nvSpPr>
          <p:cNvPr id="6" name="Rectangle 13"/>
          <p:cNvSpPr>
            <a:spLocks noGrp="1" noChangeArrowheads="1"/>
          </p:cNvSpPr>
          <p:nvPr>
            <p:ph type="ftr" sz="quarter" idx="11"/>
          </p:nvPr>
        </p:nvSpPr>
        <p:spPr>
          <a:ln/>
        </p:spPr>
        <p:txBody>
          <a:bodyPr/>
          <a:lstStyle>
            <a:lvl1pPr>
              <a:defRPr/>
            </a:lvl1pPr>
          </a:lstStyle>
          <a:p>
            <a:pPr>
              <a:defRPr/>
            </a:pPr>
            <a:endParaRPr lang="en-US"/>
          </a:p>
        </p:txBody>
      </p:sp>
      <p:sp>
        <p:nvSpPr>
          <p:cNvPr id="7" name="Rectangle 14"/>
          <p:cNvSpPr>
            <a:spLocks noGrp="1" noChangeArrowheads="1"/>
          </p:cNvSpPr>
          <p:nvPr>
            <p:ph type="sldNum" sz="quarter" idx="12"/>
          </p:nvPr>
        </p:nvSpPr>
        <p:spPr>
          <a:ln/>
        </p:spPr>
        <p:txBody>
          <a:bodyPr/>
          <a:lstStyle>
            <a:lvl1pPr>
              <a:defRPr/>
            </a:lvl1pPr>
          </a:lstStyle>
          <a:p>
            <a:pPr>
              <a:defRPr/>
            </a:pPr>
            <a:fld id="{2AABC5AD-2A03-45D6-91C7-CC5C7C699513}"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2"/>
          <p:cNvSpPr>
            <a:spLocks noGrp="1" noChangeArrowheads="1"/>
          </p:cNvSpPr>
          <p:nvPr>
            <p:ph type="dt" sz="half" idx="10"/>
          </p:nvPr>
        </p:nvSpPr>
        <p:spPr>
          <a:ln/>
        </p:spPr>
        <p:txBody>
          <a:bodyPr/>
          <a:lstStyle>
            <a:lvl1pPr>
              <a:defRPr/>
            </a:lvl1pPr>
          </a:lstStyle>
          <a:p>
            <a:pPr>
              <a:defRPr/>
            </a:pPr>
            <a:endParaRPr lang="en-US"/>
          </a:p>
        </p:txBody>
      </p:sp>
      <p:sp>
        <p:nvSpPr>
          <p:cNvPr id="6" name="Rectangle 13"/>
          <p:cNvSpPr>
            <a:spLocks noGrp="1" noChangeArrowheads="1"/>
          </p:cNvSpPr>
          <p:nvPr>
            <p:ph type="ftr" sz="quarter" idx="11"/>
          </p:nvPr>
        </p:nvSpPr>
        <p:spPr>
          <a:ln/>
        </p:spPr>
        <p:txBody>
          <a:bodyPr/>
          <a:lstStyle>
            <a:lvl1pPr>
              <a:defRPr/>
            </a:lvl1pPr>
          </a:lstStyle>
          <a:p>
            <a:pPr>
              <a:defRPr/>
            </a:pPr>
            <a:endParaRPr lang="en-US"/>
          </a:p>
        </p:txBody>
      </p:sp>
      <p:sp>
        <p:nvSpPr>
          <p:cNvPr id="7" name="Rectangle 14"/>
          <p:cNvSpPr>
            <a:spLocks noGrp="1" noChangeArrowheads="1"/>
          </p:cNvSpPr>
          <p:nvPr>
            <p:ph type="sldNum" sz="quarter" idx="12"/>
          </p:nvPr>
        </p:nvSpPr>
        <p:spPr>
          <a:ln/>
        </p:spPr>
        <p:txBody>
          <a:bodyPr/>
          <a:lstStyle>
            <a:lvl1pPr>
              <a:defRPr/>
            </a:lvl1pPr>
          </a:lstStyle>
          <a:p>
            <a:pPr>
              <a:defRPr/>
            </a:pPr>
            <a:fld id="{25E616E6-0654-40C6-9020-3200691101CE}"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2"/>
          <p:cNvSpPr>
            <a:spLocks noGrp="1" noChangeArrowheads="1"/>
          </p:cNvSpPr>
          <p:nvPr>
            <p:ph type="dt" sz="half" idx="10"/>
          </p:nvPr>
        </p:nvSpPr>
        <p:spPr>
          <a:ln/>
        </p:spPr>
        <p:txBody>
          <a:bodyPr/>
          <a:lstStyle>
            <a:lvl1pPr>
              <a:defRPr/>
            </a:lvl1pPr>
          </a:lstStyle>
          <a:p>
            <a:pPr>
              <a:defRPr/>
            </a:pPr>
            <a:endParaRPr lang="en-US"/>
          </a:p>
        </p:txBody>
      </p:sp>
      <p:sp>
        <p:nvSpPr>
          <p:cNvPr id="5" name="Rectangle 13"/>
          <p:cNvSpPr>
            <a:spLocks noGrp="1" noChangeArrowheads="1"/>
          </p:cNvSpPr>
          <p:nvPr>
            <p:ph type="ftr" sz="quarter" idx="11"/>
          </p:nvPr>
        </p:nvSpPr>
        <p:spPr>
          <a:ln/>
        </p:spPr>
        <p:txBody>
          <a:bodyPr/>
          <a:lstStyle>
            <a:lvl1pPr>
              <a:defRPr/>
            </a:lvl1pPr>
          </a:lstStyle>
          <a:p>
            <a:pPr>
              <a:defRPr/>
            </a:pPr>
            <a:endParaRPr lang="en-US"/>
          </a:p>
        </p:txBody>
      </p:sp>
      <p:sp>
        <p:nvSpPr>
          <p:cNvPr id="6" name="Rectangle 14"/>
          <p:cNvSpPr>
            <a:spLocks noGrp="1" noChangeArrowheads="1"/>
          </p:cNvSpPr>
          <p:nvPr>
            <p:ph type="sldNum" sz="quarter" idx="12"/>
          </p:nvPr>
        </p:nvSpPr>
        <p:spPr>
          <a:ln/>
        </p:spPr>
        <p:txBody>
          <a:bodyPr/>
          <a:lstStyle>
            <a:lvl1pPr>
              <a:defRPr/>
            </a:lvl1pPr>
          </a:lstStyle>
          <a:p>
            <a:pPr>
              <a:defRPr/>
            </a:pPr>
            <a:fld id="{11E7B43F-C10E-44C0-8699-1B0CB265D6D2}"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44450"/>
            <a:ext cx="2178050" cy="64087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23850" y="44450"/>
            <a:ext cx="6381750" cy="64087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12"/>
          <p:cNvSpPr>
            <a:spLocks noGrp="1" noChangeArrowheads="1"/>
          </p:cNvSpPr>
          <p:nvPr>
            <p:ph type="dt" sz="half" idx="10"/>
          </p:nvPr>
        </p:nvSpPr>
        <p:spPr>
          <a:ln/>
        </p:spPr>
        <p:txBody>
          <a:bodyPr/>
          <a:lstStyle>
            <a:lvl1pPr>
              <a:defRPr/>
            </a:lvl1pPr>
          </a:lstStyle>
          <a:p>
            <a:pPr>
              <a:defRPr/>
            </a:pPr>
            <a:endParaRPr lang="en-US"/>
          </a:p>
        </p:txBody>
      </p:sp>
      <p:sp>
        <p:nvSpPr>
          <p:cNvPr id="5" name="Rectangle 13"/>
          <p:cNvSpPr>
            <a:spLocks noGrp="1" noChangeArrowheads="1"/>
          </p:cNvSpPr>
          <p:nvPr>
            <p:ph type="ftr" sz="quarter" idx="11"/>
          </p:nvPr>
        </p:nvSpPr>
        <p:spPr>
          <a:ln/>
        </p:spPr>
        <p:txBody>
          <a:bodyPr/>
          <a:lstStyle>
            <a:lvl1pPr>
              <a:defRPr/>
            </a:lvl1pPr>
          </a:lstStyle>
          <a:p>
            <a:pPr>
              <a:defRPr/>
            </a:pPr>
            <a:endParaRPr lang="en-US"/>
          </a:p>
        </p:txBody>
      </p:sp>
      <p:sp>
        <p:nvSpPr>
          <p:cNvPr id="6" name="Rectangle 14"/>
          <p:cNvSpPr>
            <a:spLocks noGrp="1" noChangeArrowheads="1"/>
          </p:cNvSpPr>
          <p:nvPr>
            <p:ph type="sldNum" sz="quarter" idx="12"/>
          </p:nvPr>
        </p:nvSpPr>
        <p:spPr>
          <a:ln/>
        </p:spPr>
        <p:txBody>
          <a:bodyPr/>
          <a:lstStyle>
            <a:lvl1pPr>
              <a:defRPr/>
            </a:lvl1pPr>
          </a:lstStyle>
          <a:p>
            <a:pPr>
              <a:defRPr/>
            </a:pPr>
            <a:fld id="{69787087-FCE5-45CA-87E3-54A52C50E16B}"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41313" y="44450"/>
            <a:ext cx="8694737" cy="481013"/>
          </a:xfrm>
        </p:spPr>
        <p:txBody>
          <a:bodyPr/>
          <a:lstStyle/>
          <a:p>
            <a:r>
              <a:rPr lang="en-US"/>
              <a:t>Click to edit Master title style</a:t>
            </a:r>
            <a:endParaRPr lang="en-GB"/>
          </a:p>
        </p:txBody>
      </p:sp>
      <p:sp>
        <p:nvSpPr>
          <p:cNvPr id="3" name="Text Placeholder 2"/>
          <p:cNvSpPr>
            <a:spLocks noGrp="1"/>
          </p:cNvSpPr>
          <p:nvPr>
            <p:ph type="body" sz="half" idx="1"/>
          </p:nvPr>
        </p:nvSpPr>
        <p:spPr>
          <a:xfrm>
            <a:off x="323850" y="687388"/>
            <a:ext cx="4252913" cy="576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729163" y="687388"/>
            <a:ext cx="4252912" cy="576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12"/>
          <p:cNvSpPr>
            <a:spLocks noGrp="1" noChangeArrowheads="1"/>
          </p:cNvSpPr>
          <p:nvPr>
            <p:ph type="dt" sz="half" idx="10"/>
          </p:nvPr>
        </p:nvSpPr>
        <p:spPr>
          <a:ln/>
        </p:spPr>
        <p:txBody>
          <a:bodyPr/>
          <a:lstStyle>
            <a:lvl1pPr>
              <a:defRPr/>
            </a:lvl1pPr>
          </a:lstStyle>
          <a:p>
            <a:pPr>
              <a:defRPr/>
            </a:pPr>
            <a:endParaRPr lang="en-US"/>
          </a:p>
        </p:txBody>
      </p:sp>
      <p:sp>
        <p:nvSpPr>
          <p:cNvPr id="6" name="Rectangle 13"/>
          <p:cNvSpPr>
            <a:spLocks noGrp="1" noChangeArrowheads="1"/>
          </p:cNvSpPr>
          <p:nvPr>
            <p:ph type="ftr" sz="quarter" idx="11"/>
          </p:nvPr>
        </p:nvSpPr>
        <p:spPr>
          <a:ln/>
        </p:spPr>
        <p:txBody>
          <a:bodyPr/>
          <a:lstStyle>
            <a:lvl1pPr>
              <a:defRPr/>
            </a:lvl1pPr>
          </a:lstStyle>
          <a:p>
            <a:pPr>
              <a:defRPr/>
            </a:pPr>
            <a:endParaRPr lang="en-US"/>
          </a:p>
        </p:txBody>
      </p:sp>
      <p:sp>
        <p:nvSpPr>
          <p:cNvPr id="7" name="Rectangle 14"/>
          <p:cNvSpPr>
            <a:spLocks noGrp="1" noChangeArrowheads="1"/>
          </p:cNvSpPr>
          <p:nvPr>
            <p:ph type="sldNum" sz="quarter" idx="12"/>
          </p:nvPr>
        </p:nvSpPr>
        <p:spPr>
          <a:ln/>
        </p:spPr>
        <p:txBody>
          <a:bodyPr/>
          <a:lstStyle>
            <a:lvl1pPr>
              <a:defRPr/>
            </a:lvl1pPr>
          </a:lstStyle>
          <a:p>
            <a:pPr>
              <a:defRPr/>
            </a:pPr>
            <a:fld id="{B5350223-3BFE-4E50-813D-7F5FC695D7AE}"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6"/>
          <p:cNvSpPr>
            <a:spLocks noGrp="1" noChangeArrowheads="1"/>
          </p:cNvSpPr>
          <p:nvPr>
            <p:ph type="dt" sz="half" idx="10"/>
          </p:nvPr>
        </p:nvSpPr>
        <p:spPr>
          <a:ln/>
        </p:spPr>
        <p:txBody>
          <a:bodyPr/>
          <a:lstStyle>
            <a:lvl1pPr>
              <a:defRPr/>
            </a:lvl1pPr>
          </a:lstStyle>
          <a:p>
            <a:pPr>
              <a:defRPr/>
            </a:pPr>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
        <p:nvSpPr>
          <p:cNvPr id="6" name="Rectangle 8"/>
          <p:cNvSpPr>
            <a:spLocks noGrp="1" noChangeArrowheads="1"/>
          </p:cNvSpPr>
          <p:nvPr>
            <p:ph type="sldNum" sz="quarter" idx="12"/>
          </p:nvPr>
        </p:nvSpPr>
        <p:spPr>
          <a:ln/>
        </p:spPr>
        <p:txBody>
          <a:bodyPr/>
          <a:lstStyle>
            <a:lvl1pPr>
              <a:defRPr/>
            </a:lvl1pPr>
          </a:lstStyle>
          <a:p>
            <a:pPr>
              <a:defRPr/>
            </a:pPr>
            <a:fld id="{C8596340-B8B2-48CC-A23F-55F3C9B27590}"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
          <p:cNvSpPr>
            <a:spLocks noGrp="1" noChangeArrowheads="1"/>
          </p:cNvSpPr>
          <p:nvPr>
            <p:ph type="dt" sz="half" idx="10"/>
          </p:nvPr>
        </p:nvSpPr>
        <p:spPr>
          <a:ln/>
        </p:spPr>
        <p:txBody>
          <a:bodyPr/>
          <a:lstStyle>
            <a:lvl1pPr>
              <a:defRPr/>
            </a:lvl1pPr>
          </a:lstStyle>
          <a:p>
            <a:pPr>
              <a:defRPr/>
            </a:pPr>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
        <p:nvSpPr>
          <p:cNvPr id="6" name="Rectangle 8"/>
          <p:cNvSpPr>
            <a:spLocks noGrp="1" noChangeArrowheads="1"/>
          </p:cNvSpPr>
          <p:nvPr>
            <p:ph type="sldNum" sz="quarter" idx="12"/>
          </p:nvPr>
        </p:nvSpPr>
        <p:spPr>
          <a:ln/>
        </p:spPr>
        <p:txBody>
          <a:bodyPr/>
          <a:lstStyle>
            <a:lvl1pPr>
              <a:defRPr/>
            </a:lvl1pPr>
          </a:lstStyle>
          <a:p>
            <a:pPr>
              <a:defRPr/>
            </a:pPr>
            <a:fld id="{C5799A79-2660-48FD-930F-AD422A96C692}"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
          <p:cNvSpPr>
            <a:spLocks noGrp="1" noChangeArrowheads="1"/>
          </p:cNvSpPr>
          <p:nvPr>
            <p:ph type="dt" sz="half" idx="10"/>
          </p:nvPr>
        </p:nvSpPr>
        <p:spPr>
          <a:ln/>
        </p:spPr>
        <p:txBody>
          <a:bodyPr/>
          <a:lstStyle>
            <a:lvl1pPr>
              <a:defRPr/>
            </a:lvl1pPr>
          </a:lstStyle>
          <a:p>
            <a:pPr>
              <a:defRPr/>
            </a:pPr>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
        <p:nvSpPr>
          <p:cNvPr id="6" name="Rectangle 8"/>
          <p:cNvSpPr>
            <a:spLocks noGrp="1" noChangeArrowheads="1"/>
          </p:cNvSpPr>
          <p:nvPr>
            <p:ph type="sldNum" sz="quarter" idx="12"/>
          </p:nvPr>
        </p:nvSpPr>
        <p:spPr>
          <a:ln/>
        </p:spPr>
        <p:txBody>
          <a:bodyPr/>
          <a:lstStyle>
            <a:lvl1pPr>
              <a:defRPr/>
            </a:lvl1pPr>
          </a:lstStyle>
          <a:p>
            <a:pPr>
              <a:defRPr/>
            </a:pPr>
            <a:fld id="{2A8768E0-F808-47B5-AF34-A93BE54BC310}"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23850" y="687388"/>
            <a:ext cx="4252913" cy="576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729163" y="687388"/>
            <a:ext cx="4252912" cy="576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
        <p:nvSpPr>
          <p:cNvPr id="7" name="Rectangle 8"/>
          <p:cNvSpPr>
            <a:spLocks noGrp="1" noChangeArrowheads="1"/>
          </p:cNvSpPr>
          <p:nvPr>
            <p:ph type="sldNum" sz="quarter" idx="12"/>
          </p:nvPr>
        </p:nvSpPr>
        <p:spPr>
          <a:ln/>
        </p:spPr>
        <p:txBody>
          <a:bodyPr/>
          <a:lstStyle>
            <a:lvl1pPr>
              <a:defRPr/>
            </a:lvl1pPr>
          </a:lstStyle>
          <a:p>
            <a:pPr>
              <a:defRPr/>
            </a:pPr>
            <a:fld id="{3C3469ED-C2A9-46B6-98CC-6E005771403A}"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6"/>
          <p:cNvSpPr>
            <a:spLocks noGrp="1" noChangeArrowheads="1"/>
          </p:cNvSpPr>
          <p:nvPr>
            <p:ph type="dt" sz="half" idx="10"/>
          </p:nvPr>
        </p:nvSpPr>
        <p:spPr>
          <a:ln/>
        </p:spPr>
        <p:txBody>
          <a:bodyPr/>
          <a:lstStyle>
            <a:lvl1pPr>
              <a:defRPr/>
            </a:lvl1pPr>
          </a:lstStyle>
          <a:p>
            <a:pPr>
              <a:defRPr/>
            </a:pPr>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
        <p:nvSpPr>
          <p:cNvPr id="9" name="Rectangle 8"/>
          <p:cNvSpPr>
            <a:spLocks noGrp="1" noChangeArrowheads="1"/>
          </p:cNvSpPr>
          <p:nvPr>
            <p:ph type="sldNum" sz="quarter" idx="12"/>
          </p:nvPr>
        </p:nvSpPr>
        <p:spPr>
          <a:ln/>
        </p:spPr>
        <p:txBody>
          <a:bodyPr/>
          <a:lstStyle>
            <a:lvl1pPr>
              <a:defRPr/>
            </a:lvl1pPr>
          </a:lstStyle>
          <a:p>
            <a:pPr>
              <a:defRPr/>
            </a:pPr>
            <a:fld id="{74FF2F20-D0AD-42DC-9201-748089115E9F}"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6"/>
          <p:cNvSpPr>
            <a:spLocks noGrp="1" noChangeArrowheads="1"/>
          </p:cNvSpPr>
          <p:nvPr>
            <p:ph type="dt" sz="half" idx="10"/>
          </p:nvPr>
        </p:nvSpPr>
        <p:spPr>
          <a:ln/>
        </p:spPr>
        <p:txBody>
          <a:bodyPr/>
          <a:lstStyle>
            <a:lvl1pPr>
              <a:defRPr/>
            </a:lvl1pPr>
          </a:lstStyle>
          <a:p>
            <a:pPr>
              <a:defRPr/>
            </a:pPr>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
        <p:nvSpPr>
          <p:cNvPr id="5" name="Rectangle 8"/>
          <p:cNvSpPr>
            <a:spLocks noGrp="1" noChangeArrowheads="1"/>
          </p:cNvSpPr>
          <p:nvPr>
            <p:ph type="sldNum" sz="quarter" idx="12"/>
          </p:nvPr>
        </p:nvSpPr>
        <p:spPr>
          <a:ln/>
        </p:spPr>
        <p:txBody>
          <a:bodyPr/>
          <a:lstStyle>
            <a:lvl1pPr>
              <a:defRPr/>
            </a:lvl1pPr>
          </a:lstStyle>
          <a:p>
            <a:pPr>
              <a:defRPr/>
            </a:pPr>
            <a:fld id="{28CADEF5-8C87-4180-9CDD-B8787745034E}"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
        <p:nvSpPr>
          <p:cNvPr id="4" name="Rectangle 8"/>
          <p:cNvSpPr>
            <a:spLocks noGrp="1" noChangeArrowheads="1"/>
          </p:cNvSpPr>
          <p:nvPr>
            <p:ph type="sldNum" sz="quarter" idx="12"/>
          </p:nvPr>
        </p:nvSpPr>
        <p:spPr>
          <a:ln/>
        </p:spPr>
        <p:txBody>
          <a:bodyPr/>
          <a:lstStyle>
            <a:lvl1pPr>
              <a:defRPr/>
            </a:lvl1pPr>
          </a:lstStyle>
          <a:p>
            <a:pPr>
              <a:defRPr/>
            </a:pPr>
            <a:fld id="{06AB2F31-8616-498E-8309-03829E870281}"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
        <p:nvSpPr>
          <p:cNvPr id="7" name="Rectangle 8"/>
          <p:cNvSpPr>
            <a:spLocks noGrp="1" noChangeArrowheads="1"/>
          </p:cNvSpPr>
          <p:nvPr>
            <p:ph type="sldNum" sz="quarter" idx="12"/>
          </p:nvPr>
        </p:nvSpPr>
        <p:spPr>
          <a:ln/>
        </p:spPr>
        <p:txBody>
          <a:bodyPr/>
          <a:lstStyle>
            <a:lvl1pPr>
              <a:defRPr/>
            </a:lvl1pPr>
          </a:lstStyle>
          <a:p>
            <a:pPr>
              <a:defRPr/>
            </a:pPr>
            <a:fld id="{4E69BDED-F968-4A6D-954A-26B520AC203E}"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
        <p:nvSpPr>
          <p:cNvPr id="7" name="Rectangle 8"/>
          <p:cNvSpPr>
            <a:spLocks noGrp="1" noChangeArrowheads="1"/>
          </p:cNvSpPr>
          <p:nvPr>
            <p:ph type="sldNum" sz="quarter" idx="12"/>
          </p:nvPr>
        </p:nvSpPr>
        <p:spPr>
          <a:ln/>
        </p:spPr>
        <p:txBody>
          <a:bodyPr/>
          <a:lstStyle>
            <a:lvl1pPr>
              <a:defRPr/>
            </a:lvl1pPr>
          </a:lstStyle>
          <a:p>
            <a:pPr>
              <a:defRPr/>
            </a:pPr>
            <a:fld id="{181D2540-E565-4B79-BABD-D66440105719}"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
          <p:cNvSpPr>
            <a:spLocks noGrp="1" noChangeArrowheads="1"/>
          </p:cNvSpPr>
          <p:nvPr>
            <p:ph type="dt" sz="half" idx="10"/>
          </p:nvPr>
        </p:nvSpPr>
        <p:spPr>
          <a:ln/>
        </p:spPr>
        <p:txBody>
          <a:bodyPr/>
          <a:lstStyle>
            <a:lvl1pPr>
              <a:defRPr/>
            </a:lvl1pPr>
          </a:lstStyle>
          <a:p>
            <a:pPr>
              <a:defRPr/>
            </a:pPr>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
        <p:nvSpPr>
          <p:cNvPr id="6" name="Rectangle 8"/>
          <p:cNvSpPr>
            <a:spLocks noGrp="1" noChangeArrowheads="1"/>
          </p:cNvSpPr>
          <p:nvPr>
            <p:ph type="sldNum" sz="quarter" idx="12"/>
          </p:nvPr>
        </p:nvSpPr>
        <p:spPr>
          <a:ln/>
        </p:spPr>
        <p:txBody>
          <a:bodyPr/>
          <a:lstStyle>
            <a:lvl1pPr>
              <a:defRPr/>
            </a:lvl1pPr>
          </a:lstStyle>
          <a:p>
            <a:pPr>
              <a:defRPr/>
            </a:pPr>
            <a:fld id="{0D173DE1-1867-4D29-AEB0-97A0A6785302}"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44450"/>
            <a:ext cx="2178050" cy="64087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23850" y="44450"/>
            <a:ext cx="6381750" cy="64087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6"/>
          <p:cNvSpPr>
            <a:spLocks noGrp="1" noChangeArrowheads="1"/>
          </p:cNvSpPr>
          <p:nvPr>
            <p:ph type="dt" sz="half" idx="10"/>
          </p:nvPr>
        </p:nvSpPr>
        <p:spPr>
          <a:ln/>
        </p:spPr>
        <p:txBody>
          <a:bodyPr/>
          <a:lstStyle>
            <a:lvl1pPr>
              <a:defRPr/>
            </a:lvl1pPr>
          </a:lstStyle>
          <a:p>
            <a:pPr>
              <a:defRPr/>
            </a:pPr>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
        <p:nvSpPr>
          <p:cNvPr id="6" name="Rectangle 8"/>
          <p:cNvSpPr>
            <a:spLocks noGrp="1" noChangeArrowheads="1"/>
          </p:cNvSpPr>
          <p:nvPr>
            <p:ph type="sldNum" sz="quarter" idx="12"/>
          </p:nvPr>
        </p:nvSpPr>
        <p:spPr>
          <a:ln/>
        </p:spPr>
        <p:txBody>
          <a:bodyPr/>
          <a:lstStyle>
            <a:lvl1pPr>
              <a:defRPr/>
            </a:lvl1pPr>
          </a:lstStyle>
          <a:p>
            <a:pPr>
              <a:defRPr/>
            </a:pPr>
            <a:fld id="{D151963D-9BAA-40C7-B8D9-E9CBE0F75502}"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41313" y="44450"/>
            <a:ext cx="8694737" cy="481013"/>
          </a:xfrm>
        </p:spPr>
        <p:txBody>
          <a:bodyPr/>
          <a:lstStyle/>
          <a:p>
            <a:r>
              <a:rPr lang="en-US"/>
              <a:t>Click to edit Master title style</a:t>
            </a:r>
            <a:endParaRPr lang="en-GB"/>
          </a:p>
        </p:txBody>
      </p:sp>
      <p:sp>
        <p:nvSpPr>
          <p:cNvPr id="3" name="Text Placeholder 2"/>
          <p:cNvSpPr>
            <a:spLocks noGrp="1"/>
          </p:cNvSpPr>
          <p:nvPr>
            <p:ph type="body" sz="half" idx="1"/>
          </p:nvPr>
        </p:nvSpPr>
        <p:spPr>
          <a:xfrm>
            <a:off x="323850" y="687388"/>
            <a:ext cx="4252913" cy="576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729163" y="687388"/>
            <a:ext cx="4252912" cy="576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
        <p:nvSpPr>
          <p:cNvPr id="7" name="Rectangle 8"/>
          <p:cNvSpPr>
            <a:spLocks noGrp="1" noChangeArrowheads="1"/>
          </p:cNvSpPr>
          <p:nvPr>
            <p:ph type="sldNum" sz="quarter" idx="12"/>
          </p:nvPr>
        </p:nvSpPr>
        <p:spPr>
          <a:ln/>
        </p:spPr>
        <p:txBody>
          <a:bodyPr/>
          <a:lstStyle>
            <a:lvl1pPr>
              <a:defRPr/>
            </a:lvl1pPr>
          </a:lstStyle>
          <a:p>
            <a:pPr>
              <a:defRPr/>
            </a:pPr>
            <a:fld id="{92045B2D-4074-40B3-A020-3D00D30A198C}"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8596340-B8B2-48CC-A23F-55F3C9B27590}" type="slidenum">
              <a:rPr lang="en-US" smtClean="0"/>
              <a:pPr>
                <a:defRPr/>
              </a:pPr>
              <a:t>‹#›</a:t>
            </a:fld>
            <a:endParaRPr lang="en-US"/>
          </a:p>
        </p:txBody>
      </p:sp>
    </p:spTree>
    <p:extLst>
      <p:ext uri="{BB962C8B-B14F-4D97-AF65-F5344CB8AC3E}">
        <p14:creationId xmlns:p14="http://schemas.microsoft.com/office/powerpoint/2010/main" val="41560454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5799A79-2660-48FD-930F-AD422A96C692}" type="slidenum">
              <a:rPr lang="en-US" smtClean="0"/>
              <a:pPr>
                <a:defRPr/>
              </a:pPr>
              <a:t>‹#›</a:t>
            </a:fld>
            <a:endParaRPr lang="en-US"/>
          </a:p>
        </p:txBody>
      </p:sp>
    </p:spTree>
    <p:extLst>
      <p:ext uri="{BB962C8B-B14F-4D97-AF65-F5344CB8AC3E}">
        <p14:creationId xmlns:p14="http://schemas.microsoft.com/office/powerpoint/2010/main" val="197772811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2A8768E0-F808-47B5-AF34-A93BE54BC310}" type="slidenum">
              <a:rPr lang="en-US" smtClean="0"/>
              <a:pPr>
                <a:defRPr/>
              </a:pPr>
              <a:t>‹#›</a:t>
            </a:fld>
            <a:endParaRPr lang="en-US"/>
          </a:p>
        </p:txBody>
      </p:sp>
    </p:spTree>
    <p:extLst>
      <p:ext uri="{BB962C8B-B14F-4D97-AF65-F5344CB8AC3E}">
        <p14:creationId xmlns:p14="http://schemas.microsoft.com/office/powerpoint/2010/main" val="227637742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3C3469ED-C2A9-46B6-98CC-6E005771403A}" type="slidenum">
              <a:rPr lang="en-US" smtClean="0"/>
              <a:pPr>
                <a:defRPr/>
              </a:pPr>
              <a:t>‹#›</a:t>
            </a:fld>
            <a:endParaRPr lang="en-US"/>
          </a:p>
        </p:txBody>
      </p:sp>
    </p:spTree>
    <p:extLst>
      <p:ext uri="{BB962C8B-B14F-4D97-AF65-F5344CB8AC3E}">
        <p14:creationId xmlns:p14="http://schemas.microsoft.com/office/powerpoint/2010/main" val="24325551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74FF2F20-D0AD-42DC-9201-748089115E9F}" type="slidenum">
              <a:rPr lang="en-US" smtClean="0"/>
              <a:pPr>
                <a:defRPr/>
              </a:pPr>
              <a:t>‹#›</a:t>
            </a:fld>
            <a:endParaRPr lang="en-US"/>
          </a:p>
        </p:txBody>
      </p:sp>
    </p:spTree>
    <p:extLst>
      <p:ext uri="{BB962C8B-B14F-4D97-AF65-F5344CB8AC3E}">
        <p14:creationId xmlns:p14="http://schemas.microsoft.com/office/powerpoint/2010/main" val="29295197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28CADEF5-8C87-4180-9CDD-B8787745034E}" type="slidenum">
              <a:rPr lang="en-US" smtClean="0"/>
              <a:pPr>
                <a:defRPr/>
              </a:pPr>
              <a:t>‹#›</a:t>
            </a:fld>
            <a:endParaRPr lang="en-US"/>
          </a:p>
        </p:txBody>
      </p:sp>
    </p:spTree>
    <p:extLst>
      <p:ext uri="{BB962C8B-B14F-4D97-AF65-F5344CB8AC3E}">
        <p14:creationId xmlns:p14="http://schemas.microsoft.com/office/powerpoint/2010/main" val="381819341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06AB2F31-8616-498E-8309-03829E870281}" type="slidenum">
              <a:rPr lang="en-US" smtClean="0"/>
              <a:pPr>
                <a:defRPr/>
              </a:pPr>
              <a:t>‹#›</a:t>
            </a:fld>
            <a:endParaRPr lang="en-US"/>
          </a:p>
        </p:txBody>
      </p:sp>
    </p:spTree>
    <p:extLst>
      <p:ext uri="{BB962C8B-B14F-4D97-AF65-F5344CB8AC3E}">
        <p14:creationId xmlns:p14="http://schemas.microsoft.com/office/powerpoint/2010/main" val="423751822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4E69BDED-F968-4A6D-954A-26B520AC203E}" type="slidenum">
              <a:rPr lang="en-US" smtClean="0"/>
              <a:pPr>
                <a:defRPr/>
              </a:pPr>
              <a:t>‹#›</a:t>
            </a:fld>
            <a:endParaRPr lang="en-US"/>
          </a:p>
        </p:txBody>
      </p:sp>
    </p:spTree>
    <p:extLst>
      <p:ext uri="{BB962C8B-B14F-4D97-AF65-F5344CB8AC3E}">
        <p14:creationId xmlns:p14="http://schemas.microsoft.com/office/powerpoint/2010/main" val="267978833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181D2540-E565-4B79-BABD-D66440105719}" type="slidenum">
              <a:rPr lang="en-US" smtClean="0"/>
              <a:pPr>
                <a:defRPr/>
              </a:pPr>
              <a:t>‹#›</a:t>
            </a:fld>
            <a:endParaRPr lang="en-US"/>
          </a:p>
        </p:txBody>
      </p:sp>
    </p:spTree>
    <p:extLst>
      <p:ext uri="{BB962C8B-B14F-4D97-AF65-F5344CB8AC3E}">
        <p14:creationId xmlns:p14="http://schemas.microsoft.com/office/powerpoint/2010/main" val="34111655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93B1E91-B658-48CB-B900-B0933D3F34A7}" type="slidenum">
              <a:rPr lang="en-US" smtClean="0"/>
              <a:pPr>
                <a:defRPr/>
              </a:pPr>
              <a:t>‹#›</a:t>
            </a:fld>
            <a:endParaRPr lang="en-US"/>
          </a:p>
        </p:txBody>
      </p:sp>
    </p:spTree>
    <p:extLst>
      <p:ext uri="{BB962C8B-B14F-4D97-AF65-F5344CB8AC3E}">
        <p14:creationId xmlns:p14="http://schemas.microsoft.com/office/powerpoint/2010/main" val="236069281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93B1E91-B658-48CB-B900-B0933D3F34A7}" type="slidenum">
              <a:rPr lang="en-US" smtClean="0"/>
              <a:pPr>
                <a:defRPr/>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8500727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93B1E91-B658-48CB-B900-B0933D3F34A7}" type="slidenum">
              <a:rPr lang="en-US" smtClean="0"/>
              <a:pPr>
                <a:defRPr/>
              </a:pPr>
              <a:t>‹#›</a:t>
            </a:fld>
            <a:endParaRPr lang="en-US"/>
          </a:p>
        </p:txBody>
      </p:sp>
    </p:spTree>
    <p:extLst>
      <p:ext uri="{BB962C8B-B14F-4D97-AF65-F5344CB8AC3E}">
        <p14:creationId xmlns:p14="http://schemas.microsoft.com/office/powerpoint/2010/main" val="300381386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93B1E91-B658-48CB-B900-B0933D3F34A7}" type="slidenum">
              <a:rPr lang="en-US" smtClean="0"/>
              <a:pPr>
                <a:defRPr/>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214004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93B1E91-B658-48CB-B900-B0933D3F34A7}" type="slidenum">
              <a:rPr lang="en-US" smtClean="0"/>
              <a:pPr>
                <a:defRPr/>
              </a:pPr>
              <a:t>‹#›</a:t>
            </a:fld>
            <a:endParaRPr lang="en-US"/>
          </a:p>
        </p:txBody>
      </p:sp>
    </p:spTree>
    <p:extLst>
      <p:ext uri="{BB962C8B-B14F-4D97-AF65-F5344CB8AC3E}">
        <p14:creationId xmlns:p14="http://schemas.microsoft.com/office/powerpoint/2010/main" val="99547106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D173DE1-1867-4D29-AEB0-97A0A6785302}" type="slidenum">
              <a:rPr lang="en-US" smtClean="0"/>
              <a:pPr>
                <a:defRPr/>
              </a:pPr>
              <a:t>‹#›</a:t>
            </a:fld>
            <a:endParaRPr lang="en-US"/>
          </a:p>
        </p:txBody>
      </p:sp>
    </p:spTree>
    <p:extLst>
      <p:ext uri="{BB962C8B-B14F-4D97-AF65-F5344CB8AC3E}">
        <p14:creationId xmlns:p14="http://schemas.microsoft.com/office/powerpoint/2010/main" val="286438568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D151963D-9BAA-40C7-B8D9-E9CBE0F75502}" type="slidenum">
              <a:rPr lang="en-US" smtClean="0"/>
              <a:pPr>
                <a:defRPr/>
              </a:pPr>
              <a:t>‹#›</a:t>
            </a:fld>
            <a:endParaRPr lang="en-US"/>
          </a:p>
        </p:txBody>
      </p:sp>
    </p:spTree>
    <p:extLst>
      <p:ext uri="{BB962C8B-B14F-4D97-AF65-F5344CB8AC3E}">
        <p14:creationId xmlns:p14="http://schemas.microsoft.com/office/powerpoint/2010/main" val="1970443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41313" y="44450"/>
            <a:ext cx="8694737" cy="481013"/>
          </a:xfrm>
        </p:spPr>
        <p:txBody>
          <a:bodyPr/>
          <a:lstStyle/>
          <a:p>
            <a:r>
              <a:rPr lang="en-US"/>
              <a:t>Click to edit Master title style</a:t>
            </a:r>
            <a:endParaRPr lang="en-GB"/>
          </a:p>
        </p:txBody>
      </p:sp>
      <p:sp>
        <p:nvSpPr>
          <p:cNvPr id="3" name="Text Placeholder 2"/>
          <p:cNvSpPr>
            <a:spLocks noGrp="1"/>
          </p:cNvSpPr>
          <p:nvPr>
            <p:ph type="body" sz="half" idx="1"/>
          </p:nvPr>
        </p:nvSpPr>
        <p:spPr>
          <a:xfrm>
            <a:off x="323850" y="687388"/>
            <a:ext cx="4252913" cy="576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729163" y="687388"/>
            <a:ext cx="4252912" cy="576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6"/>
          <p:cNvSpPr>
            <a:spLocks noGrp="1" noChangeArrowheads="1"/>
          </p:cNvSpPr>
          <p:nvPr>
            <p:ph type="dt" sz="half" idx="10"/>
          </p:nvPr>
        </p:nvSpPr>
        <p:spPr>
          <a:ln/>
        </p:spPr>
        <p:txBody>
          <a:bodyPr/>
          <a:lstStyle>
            <a:lvl1pPr>
              <a:defRPr/>
            </a:lvl1pPr>
          </a:lstStyle>
          <a:p>
            <a:pPr>
              <a:defRPr/>
            </a:pPr>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
        <p:nvSpPr>
          <p:cNvPr id="7" name="Rectangle 8"/>
          <p:cNvSpPr>
            <a:spLocks noGrp="1" noChangeArrowheads="1"/>
          </p:cNvSpPr>
          <p:nvPr>
            <p:ph type="sldNum" sz="quarter" idx="12"/>
          </p:nvPr>
        </p:nvSpPr>
        <p:spPr>
          <a:ln/>
        </p:spPr>
        <p:txBody>
          <a:bodyPr/>
          <a:lstStyle>
            <a:lvl1pPr>
              <a:defRPr/>
            </a:lvl1pPr>
          </a:lstStyle>
          <a:p>
            <a:pPr>
              <a:defRPr/>
            </a:pPr>
            <a:fld id="{92045B2D-4074-40B3-A020-3D00D30A198C}" type="slidenum">
              <a:rPr lang="en-US"/>
              <a:pPr>
                <a:defRPr/>
              </a:pPr>
              <a:t>‹#›</a:t>
            </a:fld>
            <a:endParaRPr lang="en-US"/>
          </a:p>
        </p:txBody>
      </p:sp>
    </p:spTree>
    <p:extLst>
      <p:ext uri="{BB962C8B-B14F-4D97-AF65-F5344CB8AC3E}">
        <p14:creationId xmlns:p14="http://schemas.microsoft.com/office/powerpoint/2010/main" val="2993763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m62online.net/" TargetMode="Externa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4.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image" Target="../media/image6.png"/><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4.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18" Type="http://schemas.openxmlformats.org/officeDocument/2006/relationships/theme" Target="../theme/theme4.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17" Type="http://schemas.openxmlformats.org/officeDocument/2006/relationships/slideLayout" Target="../slideLayouts/slideLayout52.xml"/><Relationship Id="rId2" Type="http://schemas.openxmlformats.org/officeDocument/2006/relationships/slideLayout" Target="../slideLayouts/slideLayout37.xml"/><Relationship Id="rId16" Type="http://schemas.openxmlformats.org/officeDocument/2006/relationships/slideLayout" Target="../slideLayouts/slideLayout51.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slideLayout" Target="../slideLayouts/slideLayout5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0"/>
          <p:cNvSpPr>
            <a:spLocks noGrp="1" noChangeArrowheads="1"/>
          </p:cNvSpPr>
          <p:nvPr>
            <p:ph type="title"/>
          </p:nvPr>
        </p:nvSpPr>
        <p:spPr bwMode="auto">
          <a:xfrm>
            <a:off x="6197600" y="731838"/>
            <a:ext cx="2489200" cy="41116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21"/>
          <p:cNvSpPr>
            <a:spLocks noGrp="1" noChangeArrowheads="1"/>
          </p:cNvSpPr>
          <p:nvPr>
            <p:ph type="body" idx="1"/>
          </p:nvPr>
        </p:nvSpPr>
        <p:spPr bwMode="auto">
          <a:xfrm>
            <a:off x="417513" y="1558925"/>
            <a:ext cx="4581525" cy="2768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4406" name="Rectangle 22"/>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spcBef>
                <a:spcPct val="0"/>
              </a:spcBef>
              <a:defRPr sz="1400">
                <a:solidFill>
                  <a:schemeClr val="tx1"/>
                </a:solidFill>
              </a:defRPr>
            </a:lvl1pPr>
          </a:lstStyle>
          <a:p>
            <a:pPr>
              <a:defRPr/>
            </a:pPr>
            <a:endParaRPr lang="en-US"/>
          </a:p>
        </p:txBody>
      </p:sp>
      <p:sp>
        <p:nvSpPr>
          <p:cNvPr id="144407" name="Rectangle 23"/>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defRPr sz="1400">
                <a:solidFill>
                  <a:schemeClr val="tx1"/>
                </a:solidFill>
              </a:defRPr>
            </a:lvl1pPr>
          </a:lstStyle>
          <a:p>
            <a:pPr>
              <a:defRPr/>
            </a:pPr>
            <a:endParaRPr lang="en-US"/>
          </a:p>
        </p:txBody>
      </p:sp>
      <p:sp>
        <p:nvSpPr>
          <p:cNvPr id="144408" name="Rectangle 24"/>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defRPr sz="1400">
                <a:solidFill>
                  <a:schemeClr val="tx1"/>
                </a:solidFill>
              </a:defRPr>
            </a:lvl1pPr>
          </a:lstStyle>
          <a:p>
            <a:pPr>
              <a:defRPr/>
            </a:pPr>
            <a:fld id="{453B1D08-5670-4C6A-96A0-54E0A71D98AE}" type="slidenum">
              <a:rPr lang="en-US"/>
              <a:pPr>
                <a:defRPr/>
              </a:pPr>
              <a:t>‹#›</a:t>
            </a:fld>
            <a:endParaRPr lang="en-US"/>
          </a:p>
        </p:txBody>
      </p:sp>
      <p:pic>
        <p:nvPicPr>
          <p:cNvPr id="1031" name="Picture 14" descr="tmp"/>
          <p:cNvPicPr>
            <a:picLocks noChangeAspect="1" noChangeArrowheads="1"/>
          </p:cNvPicPr>
          <p:nvPr/>
        </p:nvPicPr>
        <p:blipFill>
          <a:blip r:embed="rId13" cstate="print"/>
          <a:srcRect/>
          <a:stretch>
            <a:fillRect/>
          </a:stretch>
        </p:blipFill>
        <p:spPr bwMode="auto">
          <a:xfrm>
            <a:off x="0" y="0"/>
            <a:ext cx="9144000" cy="6858000"/>
          </a:xfrm>
          <a:prstGeom prst="rect">
            <a:avLst/>
          </a:prstGeom>
          <a:noFill/>
          <a:ln w="9525">
            <a:noFill/>
            <a:miter lim="800000"/>
            <a:headEnd/>
            <a:tailEnd/>
          </a:ln>
        </p:spPr>
      </p:pic>
      <p:sp>
        <p:nvSpPr>
          <p:cNvPr id="144402" name="Rectangle 18"/>
          <p:cNvSpPr>
            <a:spLocks noChangeArrowheads="1"/>
          </p:cNvSpPr>
          <p:nvPr/>
        </p:nvSpPr>
        <p:spPr bwMode="auto">
          <a:xfrm>
            <a:off x="1547813" y="5734050"/>
            <a:ext cx="2852737" cy="366713"/>
          </a:xfrm>
          <a:prstGeom prst="rect">
            <a:avLst/>
          </a:prstGeom>
          <a:noFill/>
          <a:ln w="6350" algn="ctr">
            <a:noFill/>
            <a:miter lim="800000"/>
            <a:headEnd/>
            <a:tailEnd/>
          </a:ln>
          <a:effectLst/>
        </p:spPr>
        <p:txBody>
          <a:bodyPr wrap="none">
            <a:spAutoFit/>
          </a:bodyPr>
          <a:lstStyle/>
          <a:p>
            <a:pPr eaLnBrk="1" hangingPunct="1">
              <a:spcBef>
                <a:spcPct val="0"/>
              </a:spcBef>
              <a:defRPr/>
            </a:pPr>
            <a:r>
              <a:rPr lang="en-GB" sz="1800">
                <a:solidFill>
                  <a:schemeClr val="accent1"/>
                </a:solidFill>
                <a:latin typeface="AvantGarde Bk BT" pitchFamily="34" charset="0"/>
                <a:hlinkClick r:id="rId14" tooltip="http://www.m62online.net/"/>
              </a:rPr>
              <a:t>http://www.m62online.net</a:t>
            </a:r>
            <a:r>
              <a:rPr lang="en-GB" sz="1800">
                <a:solidFill>
                  <a:schemeClr val="tx1"/>
                </a:solidFill>
                <a:latin typeface="AvantGarde Bk BT" pitchFamily="34" charset="0"/>
              </a:rPr>
              <a:t> </a:t>
            </a:r>
            <a:endParaRPr lang="en-US" sz="1800">
              <a:solidFill>
                <a:schemeClr val="tx1"/>
              </a:solidFill>
              <a:latin typeface="AvantGarde Bk BT" pitchFamily="34" charset="0"/>
            </a:endParaRPr>
          </a:p>
        </p:txBody>
      </p:sp>
      <p:pic>
        <p:nvPicPr>
          <p:cNvPr id="144399" name="Picture 15" descr="Title Bar"/>
          <p:cNvPicPr>
            <a:picLocks noChangeAspect="1" noChangeArrowheads="1"/>
          </p:cNvPicPr>
          <p:nvPr/>
        </p:nvPicPr>
        <p:blipFill>
          <a:blip r:embed="rId15" cstate="print"/>
          <a:srcRect/>
          <a:stretch>
            <a:fillRect/>
          </a:stretch>
        </p:blipFill>
        <p:spPr bwMode="auto">
          <a:xfrm>
            <a:off x="-1588" y="0"/>
            <a:ext cx="9144001" cy="847725"/>
          </a:xfrm>
          <a:prstGeom prst="rect">
            <a:avLst/>
          </a:prstGeom>
          <a:noFill/>
          <a:ln w="9525">
            <a:noFill/>
            <a:miter lim="800000"/>
            <a:headEnd/>
            <a:tailEnd/>
          </a:ln>
        </p:spPr>
      </p:pic>
      <p:pic>
        <p:nvPicPr>
          <p:cNvPr id="1034" name="Picture 19" descr="Picture6"/>
          <p:cNvPicPr>
            <a:picLocks noChangeAspect="1" noChangeArrowheads="1"/>
          </p:cNvPicPr>
          <p:nvPr/>
        </p:nvPicPr>
        <p:blipFill>
          <a:blip r:embed="rId16" cstate="print"/>
          <a:srcRect b="12170"/>
          <a:stretch>
            <a:fillRect/>
          </a:stretch>
        </p:blipFill>
        <p:spPr bwMode="auto">
          <a:xfrm>
            <a:off x="1476375" y="1484313"/>
            <a:ext cx="7077075" cy="4181475"/>
          </a:xfrm>
          <a:prstGeom prst="rect">
            <a:avLst/>
          </a:prstGeom>
          <a:noFill/>
          <a:ln w="9525">
            <a:noFill/>
            <a:miter lim="800000"/>
            <a:headEnd/>
            <a:tailEnd/>
          </a:ln>
        </p:spPr>
      </p:pic>
      <p:sp>
        <p:nvSpPr>
          <p:cNvPr id="144401" name="Text Box 17"/>
          <p:cNvSpPr txBox="1">
            <a:spLocks noChangeArrowheads="1"/>
          </p:cNvSpPr>
          <p:nvPr/>
        </p:nvSpPr>
        <p:spPr bwMode="auto">
          <a:xfrm>
            <a:off x="381000" y="188913"/>
            <a:ext cx="7286625" cy="457200"/>
          </a:xfrm>
          <a:prstGeom prst="rect">
            <a:avLst/>
          </a:prstGeom>
          <a:noFill/>
          <a:ln w="9525">
            <a:noFill/>
            <a:miter lim="800000"/>
            <a:headEnd/>
            <a:tailEnd/>
          </a:ln>
          <a:effectLst/>
        </p:spPr>
        <p:txBody>
          <a:bodyPr>
            <a:spAutoFit/>
          </a:bodyPr>
          <a:lstStyle/>
          <a:p>
            <a:pPr eaLnBrk="1" hangingPunct="1">
              <a:spcBef>
                <a:spcPct val="0"/>
              </a:spcBef>
              <a:defRPr/>
            </a:pPr>
            <a:r>
              <a:rPr lang="en-GB">
                <a:solidFill>
                  <a:srgbClr val="000000"/>
                </a:solidFill>
                <a:latin typeface="AvantGarde Bk BT" pitchFamily="34" charset="0"/>
              </a:rPr>
              <a:t>Using your m62 template</a:t>
            </a:r>
            <a:endParaRPr lang="en-US">
              <a:solidFill>
                <a:srgbClr val="000000"/>
              </a:solidFill>
              <a:latin typeface="AvantGarde Bk BT" pitchFamily="34" charset="0"/>
            </a:endParaRPr>
          </a:p>
        </p:txBody>
      </p:sp>
    </p:spTree>
  </p:cSld>
  <p:clrMap bg1="lt1" tx1="dk1" bg2="lt2" tx2="dk2" accent1="accent1" accent2="accent2" accent3="accent3" accent4="accent4" accent5="accent5" accent6="accent6" hlink="hlink" folHlink="folHlink"/>
  <p:sldLayoutIdLst>
    <p:sldLayoutId id="2147484097" r:id="rId1"/>
    <p:sldLayoutId id="2147484098" r:id="rId2"/>
    <p:sldLayoutId id="2147484099" r:id="rId3"/>
    <p:sldLayoutId id="2147484100" r:id="rId4"/>
    <p:sldLayoutId id="2147484101" r:id="rId5"/>
    <p:sldLayoutId id="2147484102" r:id="rId6"/>
    <p:sldLayoutId id="2147484103" r:id="rId7"/>
    <p:sldLayoutId id="2147484104" r:id="rId8"/>
    <p:sldLayoutId id="2147484105" r:id="rId9"/>
    <p:sldLayoutId id="2147484106" r:id="rId10"/>
    <p:sldLayoutId id="2147484107"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44399"/>
                                        </p:tgtEl>
                                        <p:attrNameLst>
                                          <p:attrName>style.visibility</p:attrName>
                                        </p:attrNameLst>
                                      </p:cBhvr>
                                      <p:to>
                                        <p:strVal val="visible"/>
                                      </p:to>
                                    </p:set>
                                    <p:animEffect transition="in" filter="wipe(left)">
                                      <p:cBhvr>
                                        <p:cTn id="7" dur="500"/>
                                        <p:tgtEl>
                                          <p:spTgt spid="1443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rtl="0" eaLnBrk="0" fontAlgn="base" hangingPunct="0">
        <a:spcBef>
          <a:spcPct val="0"/>
        </a:spcBef>
        <a:spcAft>
          <a:spcPct val="0"/>
        </a:spcAft>
        <a:defRPr sz="1600" b="1">
          <a:solidFill>
            <a:schemeClr val="tx2"/>
          </a:solidFill>
          <a:latin typeface="+mj-lt"/>
          <a:ea typeface="+mj-ea"/>
          <a:cs typeface="+mj-cs"/>
        </a:defRPr>
      </a:lvl1pPr>
      <a:lvl2pPr algn="l" rtl="0" eaLnBrk="0" fontAlgn="base" hangingPunct="0">
        <a:spcBef>
          <a:spcPct val="0"/>
        </a:spcBef>
        <a:spcAft>
          <a:spcPct val="0"/>
        </a:spcAft>
        <a:defRPr sz="1600" b="1">
          <a:solidFill>
            <a:schemeClr val="tx2"/>
          </a:solidFill>
          <a:latin typeface="Arial" charset="0"/>
        </a:defRPr>
      </a:lvl2pPr>
      <a:lvl3pPr algn="l" rtl="0" eaLnBrk="0" fontAlgn="base" hangingPunct="0">
        <a:spcBef>
          <a:spcPct val="0"/>
        </a:spcBef>
        <a:spcAft>
          <a:spcPct val="0"/>
        </a:spcAft>
        <a:defRPr sz="1600" b="1">
          <a:solidFill>
            <a:schemeClr val="tx2"/>
          </a:solidFill>
          <a:latin typeface="Arial" charset="0"/>
        </a:defRPr>
      </a:lvl3pPr>
      <a:lvl4pPr algn="l" rtl="0" eaLnBrk="0" fontAlgn="base" hangingPunct="0">
        <a:spcBef>
          <a:spcPct val="0"/>
        </a:spcBef>
        <a:spcAft>
          <a:spcPct val="0"/>
        </a:spcAft>
        <a:defRPr sz="1600" b="1">
          <a:solidFill>
            <a:schemeClr val="tx2"/>
          </a:solidFill>
          <a:latin typeface="Arial" charset="0"/>
        </a:defRPr>
      </a:lvl4pPr>
      <a:lvl5pPr algn="l" rtl="0" eaLnBrk="0" fontAlgn="base" hangingPunct="0">
        <a:spcBef>
          <a:spcPct val="0"/>
        </a:spcBef>
        <a:spcAft>
          <a:spcPct val="0"/>
        </a:spcAft>
        <a:defRPr sz="1600" b="1">
          <a:solidFill>
            <a:schemeClr val="tx2"/>
          </a:solidFill>
          <a:latin typeface="Arial" charset="0"/>
        </a:defRPr>
      </a:lvl5pPr>
      <a:lvl6pPr marL="457200" algn="l" rtl="0" fontAlgn="base">
        <a:spcBef>
          <a:spcPct val="0"/>
        </a:spcBef>
        <a:spcAft>
          <a:spcPct val="0"/>
        </a:spcAft>
        <a:defRPr sz="1600" b="1">
          <a:solidFill>
            <a:schemeClr val="tx2"/>
          </a:solidFill>
          <a:latin typeface="Arial" charset="0"/>
        </a:defRPr>
      </a:lvl6pPr>
      <a:lvl7pPr marL="914400" algn="l" rtl="0" fontAlgn="base">
        <a:spcBef>
          <a:spcPct val="0"/>
        </a:spcBef>
        <a:spcAft>
          <a:spcPct val="0"/>
        </a:spcAft>
        <a:defRPr sz="1600" b="1">
          <a:solidFill>
            <a:schemeClr val="tx2"/>
          </a:solidFill>
          <a:latin typeface="Arial" charset="0"/>
        </a:defRPr>
      </a:lvl7pPr>
      <a:lvl8pPr marL="1371600" algn="l" rtl="0" fontAlgn="base">
        <a:spcBef>
          <a:spcPct val="0"/>
        </a:spcBef>
        <a:spcAft>
          <a:spcPct val="0"/>
        </a:spcAft>
        <a:defRPr sz="1600" b="1">
          <a:solidFill>
            <a:schemeClr val="tx2"/>
          </a:solidFill>
          <a:latin typeface="Arial" charset="0"/>
        </a:defRPr>
      </a:lvl8pPr>
      <a:lvl9pPr marL="1828800" algn="l" rtl="0" fontAlgn="base">
        <a:spcBef>
          <a:spcPct val="0"/>
        </a:spcBef>
        <a:spcAft>
          <a:spcPct val="0"/>
        </a:spcAft>
        <a:defRPr sz="1600" b="1">
          <a:solidFill>
            <a:schemeClr val="tx2"/>
          </a:solidFill>
          <a:latin typeface="Arial" charset="0"/>
        </a:defRPr>
      </a:lvl9pPr>
    </p:titleStyle>
    <p:bodyStyle>
      <a:lvl1pPr marL="342900" indent="-342900" algn="l" rtl="0" eaLnBrk="0" fontAlgn="base" hangingPunct="0">
        <a:spcBef>
          <a:spcPct val="20000"/>
        </a:spcBef>
        <a:spcAft>
          <a:spcPct val="0"/>
        </a:spcAft>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rgbClr val="25A2D8"/>
          </a:solidFill>
          <a:latin typeface="+mn-lt"/>
        </a:defRPr>
      </a:lvl2pPr>
      <a:lvl3pPr marL="1143000" indent="-228600" algn="l" rtl="0" eaLnBrk="0" fontAlgn="base" hangingPunct="0">
        <a:spcBef>
          <a:spcPct val="20000"/>
        </a:spcBef>
        <a:spcAft>
          <a:spcPct val="0"/>
        </a:spcAft>
        <a:buChar char="•"/>
        <a:defRPr sz="2400">
          <a:solidFill>
            <a:srgbClr val="25A2D8"/>
          </a:solidFill>
          <a:latin typeface="+mn-lt"/>
        </a:defRPr>
      </a:lvl3pPr>
      <a:lvl4pPr marL="1550988" indent="-228600" algn="l" rtl="0" eaLnBrk="0" fontAlgn="base" hangingPunct="0">
        <a:spcBef>
          <a:spcPct val="20000"/>
        </a:spcBef>
        <a:spcAft>
          <a:spcPct val="0"/>
        </a:spcAft>
        <a:buChar char="–"/>
        <a:defRPr sz="2000">
          <a:solidFill>
            <a:srgbClr val="25A2D8"/>
          </a:solidFill>
          <a:latin typeface="+mn-lt"/>
        </a:defRPr>
      </a:lvl4pPr>
      <a:lvl5pPr marL="1958975" indent="-228600" algn="l" rtl="0" eaLnBrk="0" fontAlgn="base" hangingPunct="0">
        <a:spcBef>
          <a:spcPct val="20000"/>
        </a:spcBef>
        <a:spcAft>
          <a:spcPct val="0"/>
        </a:spcAft>
        <a:buChar char="»"/>
        <a:defRPr sz="2000">
          <a:solidFill>
            <a:srgbClr val="25A2D8"/>
          </a:solidFill>
          <a:latin typeface="+mn-lt"/>
        </a:defRPr>
      </a:lvl5pPr>
      <a:lvl6pPr marL="2416175" indent="-228600" algn="l" rtl="0" fontAlgn="base">
        <a:spcBef>
          <a:spcPct val="20000"/>
        </a:spcBef>
        <a:spcAft>
          <a:spcPct val="0"/>
        </a:spcAft>
        <a:buChar char="»"/>
        <a:defRPr sz="2000">
          <a:solidFill>
            <a:srgbClr val="25A2D8"/>
          </a:solidFill>
          <a:latin typeface="+mn-lt"/>
        </a:defRPr>
      </a:lvl6pPr>
      <a:lvl7pPr marL="2873375" indent="-228600" algn="l" rtl="0" fontAlgn="base">
        <a:spcBef>
          <a:spcPct val="20000"/>
        </a:spcBef>
        <a:spcAft>
          <a:spcPct val="0"/>
        </a:spcAft>
        <a:buChar char="»"/>
        <a:defRPr sz="2000">
          <a:solidFill>
            <a:srgbClr val="25A2D8"/>
          </a:solidFill>
          <a:latin typeface="+mn-lt"/>
        </a:defRPr>
      </a:lvl7pPr>
      <a:lvl8pPr marL="3330575" indent="-228600" algn="l" rtl="0" fontAlgn="base">
        <a:spcBef>
          <a:spcPct val="20000"/>
        </a:spcBef>
        <a:spcAft>
          <a:spcPct val="0"/>
        </a:spcAft>
        <a:buChar char="»"/>
        <a:defRPr sz="2000">
          <a:solidFill>
            <a:srgbClr val="25A2D8"/>
          </a:solidFill>
          <a:latin typeface="+mn-lt"/>
        </a:defRPr>
      </a:lvl8pPr>
      <a:lvl9pPr marL="3787775" indent="-228600" algn="l" rtl="0" fontAlgn="base">
        <a:spcBef>
          <a:spcPct val="20000"/>
        </a:spcBef>
        <a:spcAft>
          <a:spcPct val="0"/>
        </a:spcAft>
        <a:buChar char="»"/>
        <a:defRPr sz="2000">
          <a:solidFill>
            <a:srgbClr val="25A2D8"/>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15" descr="MIC2370(39)slide"/>
          <p:cNvPicPr>
            <a:picLocks noChangeAspect="1" noChangeArrowheads="1"/>
          </p:cNvPicPr>
          <p:nvPr/>
        </p:nvPicPr>
        <p:blipFill>
          <a:blip r:embed="rId14" cstate="print"/>
          <a:srcRect/>
          <a:stretch>
            <a:fillRect/>
          </a:stretch>
        </p:blipFill>
        <p:spPr bwMode="auto">
          <a:xfrm>
            <a:off x="0" y="0"/>
            <a:ext cx="9144000" cy="6858000"/>
          </a:xfrm>
          <a:prstGeom prst="rect">
            <a:avLst/>
          </a:prstGeom>
          <a:noFill/>
          <a:ln w="9525">
            <a:noFill/>
            <a:miter lim="800000"/>
            <a:headEnd/>
            <a:tailEnd/>
          </a:ln>
        </p:spPr>
      </p:pic>
      <p:sp>
        <p:nvSpPr>
          <p:cNvPr id="112645" name="Rectangle 5"/>
          <p:cNvSpPr>
            <a:spLocks noGrp="1" noChangeArrowheads="1"/>
          </p:cNvSpPr>
          <p:nvPr>
            <p:ph type="body" idx="1"/>
          </p:nvPr>
        </p:nvSpPr>
        <p:spPr bwMode="auto">
          <a:xfrm>
            <a:off x="323850" y="687388"/>
            <a:ext cx="8658225" cy="576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p:txBody>
      </p:sp>
      <p:sp>
        <p:nvSpPr>
          <p:cNvPr id="112646" name="Rectangle 6"/>
          <p:cNvSpPr>
            <a:spLocks noGrp="1" noChangeArrowheads="1"/>
          </p:cNvSpPr>
          <p:nvPr>
            <p:ph type="title"/>
          </p:nvPr>
        </p:nvSpPr>
        <p:spPr bwMode="auto">
          <a:xfrm>
            <a:off x="341313" y="44450"/>
            <a:ext cx="8694737" cy="48101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12652" name="Rectangle 12"/>
          <p:cNvSpPr>
            <a:spLocks noGrp="1" noChangeArrowheads="1"/>
          </p:cNvSpPr>
          <p:nvPr>
            <p:ph type="dt" sz="half" idx="2"/>
          </p:nvPr>
        </p:nvSpPr>
        <p:spPr bwMode="auto">
          <a:xfrm>
            <a:off x="414338" y="6564313"/>
            <a:ext cx="801687" cy="2603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spcBef>
                <a:spcPct val="0"/>
              </a:spcBef>
              <a:defRPr sz="1000">
                <a:solidFill>
                  <a:schemeClr val="tx1"/>
                </a:solidFill>
              </a:defRPr>
            </a:lvl1pPr>
          </a:lstStyle>
          <a:p>
            <a:pPr>
              <a:defRPr/>
            </a:pPr>
            <a:endParaRPr lang="en-US"/>
          </a:p>
        </p:txBody>
      </p:sp>
      <p:sp>
        <p:nvSpPr>
          <p:cNvPr id="112653" name="Rectangle 13"/>
          <p:cNvSpPr>
            <a:spLocks noGrp="1" noChangeArrowheads="1"/>
          </p:cNvSpPr>
          <p:nvPr>
            <p:ph type="ftr" sz="quarter" idx="3"/>
          </p:nvPr>
        </p:nvSpPr>
        <p:spPr bwMode="auto">
          <a:xfrm>
            <a:off x="1293813" y="6535738"/>
            <a:ext cx="6969125" cy="2889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spcBef>
                <a:spcPct val="0"/>
              </a:spcBef>
              <a:defRPr sz="900">
                <a:solidFill>
                  <a:schemeClr val="tx1"/>
                </a:solidFill>
              </a:defRPr>
            </a:lvl1pPr>
          </a:lstStyle>
          <a:p>
            <a:pPr>
              <a:defRPr/>
            </a:pPr>
            <a:endParaRPr lang="en-US"/>
          </a:p>
        </p:txBody>
      </p:sp>
      <p:sp>
        <p:nvSpPr>
          <p:cNvPr id="112654" name="Rectangle 14"/>
          <p:cNvSpPr>
            <a:spLocks noGrp="1" noChangeArrowheads="1"/>
          </p:cNvSpPr>
          <p:nvPr>
            <p:ph type="sldNum" sz="quarter" idx="4"/>
          </p:nvPr>
        </p:nvSpPr>
        <p:spPr bwMode="auto">
          <a:xfrm>
            <a:off x="8358188" y="6556375"/>
            <a:ext cx="323850" cy="2682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spcBef>
                <a:spcPct val="0"/>
              </a:spcBef>
              <a:defRPr sz="900">
                <a:solidFill>
                  <a:schemeClr val="tx1"/>
                </a:solidFill>
              </a:defRPr>
            </a:lvl1pPr>
          </a:lstStyle>
          <a:p>
            <a:pPr>
              <a:defRPr/>
            </a:pPr>
            <a:fld id="{B29003A1-AC5E-486B-819B-E1C31642A01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31" r:id="rId1"/>
    <p:sldLayoutId id="2147484108" r:id="rId2"/>
    <p:sldLayoutId id="2147484109" r:id="rId3"/>
    <p:sldLayoutId id="2147484110" r:id="rId4"/>
    <p:sldLayoutId id="2147484111" r:id="rId5"/>
    <p:sldLayoutId id="2147484112" r:id="rId6"/>
    <p:sldLayoutId id="2147484113" r:id="rId7"/>
    <p:sldLayoutId id="2147484114" r:id="rId8"/>
    <p:sldLayoutId id="2147484115" r:id="rId9"/>
    <p:sldLayoutId id="2147484116" r:id="rId10"/>
    <p:sldLayoutId id="2147484117" r:id="rId11"/>
    <p:sldLayoutId id="2147484118"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iterate type="lt">
                                    <p:tmPct val="5000"/>
                                  </p:iterate>
                                  <p:childTnLst>
                                    <p:set>
                                      <p:cBhvr>
                                        <p:cTn id="6" dur="1" fill="hold">
                                          <p:stCondLst>
                                            <p:cond delay="0"/>
                                          </p:stCondLst>
                                        </p:cTn>
                                        <p:tgtEl>
                                          <p:spTgt spid="112646"/>
                                        </p:tgtEl>
                                        <p:attrNameLst>
                                          <p:attrName>style.visibility</p:attrName>
                                        </p:attrNameLst>
                                      </p:cBhvr>
                                      <p:to>
                                        <p:strVal val="visible"/>
                                      </p:to>
                                    </p:set>
                                    <p:anim calcmode="lin" valueType="num">
                                      <p:cBhvr>
                                        <p:cTn id="7" dur="500" fill="hold"/>
                                        <p:tgtEl>
                                          <p:spTgt spid="112646"/>
                                        </p:tgtEl>
                                        <p:attrNameLst>
                                          <p:attrName>ppt_w</p:attrName>
                                        </p:attrNameLst>
                                      </p:cBhvr>
                                      <p:tavLst>
                                        <p:tav tm="0">
                                          <p:val>
                                            <p:fltVal val="0"/>
                                          </p:val>
                                        </p:tav>
                                        <p:tav tm="100000">
                                          <p:val>
                                            <p:strVal val="#ppt_w"/>
                                          </p:val>
                                        </p:tav>
                                      </p:tavLst>
                                    </p:anim>
                                    <p:anim calcmode="lin" valueType="num">
                                      <p:cBhvr>
                                        <p:cTn id="8" dur="500" fill="hold"/>
                                        <p:tgtEl>
                                          <p:spTgt spid="112646"/>
                                        </p:tgtEl>
                                        <p:attrNameLst>
                                          <p:attrName>ppt_h</p:attrName>
                                        </p:attrNameLst>
                                      </p:cBhvr>
                                      <p:tavLst>
                                        <p:tav tm="0">
                                          <p:val>
                                            <p:fltVal val="0"/>
                                          </p:val>
                                        </p:tav>
                                        <p:tav tm="100000">
                                          <p:val>
                                            <p:strVal val="#ppt_h"/>
                                          </p:val>
                                        </p:tav>
                                      </p:tavLst>
                                    </p:anim>
                                    <p:anim calcmode="lin" valueType="num">
                                      <p:cBhvr>
                                        <p:cTn id="9" dur="500" fill="hold"/>
                                        <p:tgtEl>
                                          <p:spTgt spid="112646"/>
                                        </p:tgtEl>
                                        <p:attrNameLst>
                                          <p:attrName>style.rotation</p:attrName>
                                        </p:attrNameLst>
                                      </p:cBhvr>
                                      <p:tavLst>
                                        <p:tav tm="0">
                                          <p:val>
                                            <p:fltVal val="90"/>
                                          </p:val>
                                        </p:tav>
                                        <p:tav tm="100000">
                                          <p:val>
                                            <p:fltVal val="0"/>
                                          </p:val>
                                        </p:tav>
                                      </p:tavLst>
                                    </p:anim>
                                    <p:animEffect transition="in" filter="fade">
                                      <p:cBhvr>
                                        <p:cTn id="10" dur="500"/>
                                        <p:tgtEl>
                                          <p:spTgt spid="112646"/>
                                        </p:tgtEl>
                                      </p:cBhvr>
                                    </p:animEffect>
                                  </p:childTnLst>
                                </p:cTn>
                              </p:par>
                            </p:childTnLst>
                          </p:cTn>
                        </p:par>
                        <p:par>
                          <p:cTn id="11" fill="hold">
                            <p:stCondLst>
                              <p:cond delay="1150"/>
                            </p:stCondLst>
                            <p:childTnLst>
                              <p:par>
                                <p:cTn id="12" presetID="22" presetClass="entr" presetSubtype="8" fill="hold" grpId="0" nodeType="afterEffect">
                                  <p:stCondLst>
                                    <p:cond delay="0"/>
                                  </p:stCondLst>
                                  <p:childTnLst>
                                    <p:set>
                                      <p:cBhvr>
                                        <p:cTn id="13" dur="1" fill="hold">
                                          <p:stCondLst>
                                            <p:cond delay="0"/>
                                          </p:stCondLst>
                                        </p:cTn>
                                        <p:tgtEl>
                                          <p:spTgt spid="112645">
                                            <p:txEl>
                                              <p:pRg st="0" end="0"/>
                                            </p:txEl>
                                          </p:spTgt>
                                        </p:tgtEl>
                                        <p:attrNameLst>
                                          <p:attrName>style.visibility</p:attrName>
                                        </p:attrNameLst>
                                      </p:cBhvr>
                                      <p:to>
                                        <p:strVal val="visible"/>
                                      </p:to>
                                    </p:set>
                                    <p:animEffect transition="in" filter="wipe(left)">
                                      <p:cBhvr>
                                        <p:cTn id="14" dur="500"/>
                                        <p:tgtEl>
                                          <p:spTgt spid="11264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5" grpId="0" build="p">
        <p:tmplLst>
          <p:tmpl lvl="1">
            <p:tnLst>
              <p:par>
                <p:cTn presetID="22" presetClass="entr" presetSubtype="8" fill="hold" nodeType="afterEffect">
                  <p:stCondLst>
                    <p:cond delay="0"/>
                  </p:stCondLst>
                  <p:childTnLst>
                    <p:set>
                      <p:cBhvr>
                        <p:cTn dur="1" fill="hold">
                          <p:stCondLst>
                            <p:cond delay="0"/>
                          </p:stCondLst>
                        </p:cTn>
                        <p:tgtEl>
                          <p:spTgt spid="112645"/>
                        </p:tgtEl>
                        <p:attrNameLst>
                          <p:attrName>style.visibility</p:attrName>
                        </p:attrNameLst>
                      </p:cBhvr>
                      <p:to>
                        <p:strVal val="visible"/>
                      </p:to>
                    </p:set>
                    <p:animEffect transition="in" filter="wipe(left)">
                      <p:cBhvr>
                        <p:cTn dur="500"/>
                        <p:tgtEl>
                          <p:spTgt spid="112645"/>
                        </p:tgtEl>
                      </p:cBhvr>
                    </p:animEffect>
                  </p:childTnLst>
                </p:cTn>
              </p:par>
            </p:tnLst>
          </p:tmpl>
        </p:tmplLst>
      </p:bldP>
      <p:bldP spid="112646" grpId="0"/>
    </p:bldLst>
  </p:timing>
  <p:txStyles>
    <p:titleStyle>
      <a:lvl1pPr algn="l" rtl="0" eaLnBrk="0" fontAlgn="base" hangingPunct="0">
        <a:spcBef>
          <a:spcPct val="0"/>
        </a:spcBef>
        <a:spcAft>
          <a:spcPct val="0"/>
        </a:spcAft>
        <a:defRPr sz="2400">
          <a:solidFill>
            <a:schemeClr val="tx1"/>
          </a:solidFill>
          <a:latin typeface="+mj-lt"/>
          <a:ea typeface="+mj-ea"/>
          <a:cs typeface="+mj-cs"/>
        </a:defRPr>
      </a:lvl1pPr>
      <a:lvl2pPr algn="l" rtl="0" eaLnBrk="0" fontAlgn="base" hangingPunct="0">
        <a:spcBef>
          <a:spcPct val="0"/>
        </a:spcBef>
        <a:spcAft>
          <a:spcPct val="0"/>
        </a:spcAft>
        <a:defRPr sz="2400">
          <a:solidFill>
            <a:schemeClr val="tx1"/>
          </a:solidFill>
          <a:latin typeface="Arial" charset="0"/>
        </a:defRPr>
      </a:lvl2pPr>
      <a:lvl3pPr algn="l" rtl="0" eaLnBrk="0" fontAlgn="base" hangingPunct="0">
        <a:spcBef>
          <a:spcPct val="0"/>
        </a:spcBef>
        <a:spcAft>
          <a:spcPct val="0"/>
        </a:spcAft>
        <a:defRPr sz="2400">
          <a:solidFill>
            <a:schemeClr val="tx1"/>
          </a:solidFill>
          <a:latin typeface="Arial" charset="0"/>
        </a:defRPr>
      </a:lvl3pPr>
      <a:lvl4pPr algn="l" rtl="0" eaLnBrk="0" fontAlgn="base" hangingPunct="0">
        <a:spcBef>
          <a:spcPct val="0"/>
        </a:spcBef>
        <a:spcAft>
          <a:spcPct val="0"/>
        </a:spcAft>
        <a:defRPr sz="2400">
          <a:solidFill>
            <a:schemeClr val="tx1"/>
          </a:solidFill>
          <a:latin typeface="Arial" charset="0"/>
        </a:defRPr>
      </a:lvl4pPr>
      <a:lvl5pPr algn="l" rtl="0" eaLnBrk="0" fontAlgn="base" hangingPunct="0">
        <a:spcBef>
          <a:spcPct val="0"/>
        </a:spcBef>
        <a:spcAft>
          <a:spcPct val="0"/>
        </a:spcAft>
        <a:defRPr sz="2400">
          <a:solidFill>
            <a:schemeClr val="tx1"/>
          </a:solidFill>
          <a:latin typeface="Arial" charset="0"/>
        </a:defRPr>
      </a:lvl5pPr>
      <a:lvl6pPr marL="457200" algn="l" rtl="0" fontAlgn="base">
        <a:spcBef>
          <a:spcPct val="0"/>
        </a:spcBef>
        <a:spcAft>
          <a:spcPct val="0"/>
        </a:spcAft>
        <a:defRPr sz="2400">
          <a:solidFill>
            <a:schemeClr val="tx1"/>
          </a:solidFill>
          <a:latin typeface="Arial" charset="0"/>
        </a:defRPr>
      </a:lvl6pPr>
      <a:lvl7pPr marL="914400" algn="l" rtl="0" fontAlgn="base">
        <a:spcBef>
          <a:spcPct val="0"/>
        </a:spcBef>
        <a:spcAft>
          <a:spcPct val="0"/>
        </a:spcAft>
        <a:defRPr sz="2400">
          <a:solidFill>
            <a:schemeClr val="tx1"/>
          </a:solidFill>
          <a:latin typeface="Arial" charset="0"/>
        </a:defRPr>
      </a:lvl7pPr>
      <a:lvl8pPr marL="1371600" algn="l" rtl="0" fontAlgn="base">
        <a:spcBef>
          <a:spcPct val="0"/>
        </a:spcBef>
        <a:spcAft>
          <a:spcPct val="0"/>
        </a:spcAft>
        <a:defRPr sz="2400">
          <a:solidFill>
            <a:schemeClr val="tx1"/>
          </a:solidFill>
          <a:latin typeface="Arial" charset="0"/>
        </a:defRPr>
      </a:lvl8pPr>
      <a:lvl9pPr marL="1828800" algn="l" rtl="0" fontAlgn="base">
        <a:spcBef>
          <a:spcPct val="0"/>
        </a:spcBef>
        <a:spcAft>
          <a:spcPct val="0"/>
        </a:spcAft>
        <a:defRPr sz="2400">
          <a:solidFill>
            <a:schemeClr val="tx1"/>
          </a:solidFill>
          <a:latin typeface="Arial" charset="0"/>
        </a:defRPr>
      </a:lvl9pPr>
    </p:titleStyle>
    <p:bodyStyle>
      <a:lvl1pPr marL="342900" indent="-342900" algn="l" rtl="0" eaLnBrk="0" fontAlgn="base" hangingPunct="0">
        <a:spcBef>
          <a:spcPct val="20000"/>
        </a:spcBef>
        <a:spcAft>
          <a:spcPct val="0"/>
        </a:spcAft>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rgbClr val="25A2D8"/>
          </a:solidFill>
          <a:latin typeface="+mn-lt"/>
        </a:defRPr>
      </a:lvl2pPr>
      <a:lvl3pPr marL="1143000" indent="-228600" algn="l" rtl="0" eaLnBrk="0" fontAlgn="base" hangingPunct="0">
        <a:spcBef>
          <a:spcPct val="20000"/>
        </a:spcBef>
        <a:spcAft>
          <a:spcPct val="0"/>
        </a:spcAft>
        <a:buChar char="•"/>
        <a:defRPr sz="2400">
          <a:solidFill>
            <a:srgbClr val="25A2D8"/>
          </a:solidFill>
          <a:latin typeface="+mn-lt"/>
        </a:defRPr>
      </a:lvl3pPr>
      <a:lvl4pPr marL="1600200" indent="-228600" algn="l" rtl="0" eaLnBrk="0" fontAlgn="base" hangingPunct="0">
        <a:spcBef>
          <a:spcPct val="20000"/>
        </a:spcBef>
        <a:spcAft>
          <a:spcPct val="0"/>
        </a:spcAft>
        <a:buChar char="–"/>
        <a:defRPr sz="2000">
          <a:solidFill>
            <a:srgbClr val="25A2D8"/>
          </a:solidFill>
          <a:latin typeface="+mn-lt"/>
        </a:defRPr>
      </a:lvl4pPr>
      <a:lvl5pPr marL="2057400" indent="-228600" algn="l" rtl="0" eaLnBrk="0" fontAlgn="base" hangingPunct="0">
        <a:spcBef>
          <a:spcPct val="20000"/>
        </a:spcBef>
        <a:spcAft>
          <a:spcPct val="0"/>
        </a:spcAft>
        <a:buChar char="»"/>
        <a:defRPr sz="2000">
          <a:solidFill>
            <a:srgbClr val="25A2D8"/>
          </a:solidFill>
          <a:latin typeface="+mn-lt"/>
        </a:defRPr>
      </a:lvl5pPr>
      <a:lvl6pPr marL="2514600" indent="-228600" algn="l" rtl="0" fontAlgn="base">
        <a:spcBef>
          <a:spcPct val="20000"/>
        </a:spcBef>
        <a:spcAft>
          <a:spcPct val="0"/>
        </a:spcAft>
        <a:buChar char="»"/>
        <a:defRPr sz="2000">
          <a:solidFill>
            <a:srgbClr val="25A2D8"/>
          </a:solidFill>
          <a:latin typeface="+mn-lt"/>
        </a:defRPr>
      </a:lvl6pPr>
      <a:lvl7pPr marL="2971800" indent="-228600" algn="l" rtl="0" fontAlgn="base">
        <a:spcBef>
          <a:spcPct val="20000"/>
        </a:spcBef>
        <a:spcAft>
          <a:spcPct val="0"/>
        </a:spcAft>
        <a:buChar char="»"/>
        <a:defRPr sz="2000">
          <a:solidFill>
            <a:srgbClr val="25A2D8"/>
          </a:solidFill>
          <a:latin typeface="+mn-lt"/>
        </a:defRPr>
      </a:lvl7pPr>
      <a:lvl8pPr marL="3429000" indent="-228600" algn="l" rtl="0" fontAlgn="base">
        <a:spcBef>
          <a:spcPct val="20000"/>
        </a:spcBef>
        <a:spcAft>
          <a:spcPct val="0"/>
        </a:spcAft>
        <a:buChar char="»"/>
        <a:defRPr sz="2000">
          <a:solidFill>
            <a:srgbClr val="25A2D8"/>
          </a:solidFill>
          <a:latin typeface="+mn-lt"/>
        </a:defRPr>
      </a:lvl8pPr>
      <a:lvl9pPr marL="3886200" indent="-228600" algn="l" rtl="0" fontAlgn="base">
        <a:spcBef>
          <a:spcPct val="20000"/>
        </a:spcBef>
        <a:spcAft>
          <a:spcPct val="0"/>
        </a:spcAft>
        <a:buChar char="»"/>
        <a:defRPr sz="2000">
          <a:solidFill>
            <a:srgbClr val="25A2D8"/>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2" descr="MIC2370(39)slide"/>
          <p:cNvPicPr>
            <a:picLocks noChangeAspect="1" noChangeArrowheads="1"/>
          </p:cNvPicPr>
          <p:nvPr/>
        </p:nvPicPr>
        <p:blipFill>
          <a:blip r:embed="rId14" cstate="print"/>
          <a:srcRect/>
          <a:stretch>
            <a:fillRect/>
          </a:stretch>
        </p:blipFill>
        <p:spPr bwMode="auto">
          <a:xfrm>
            <a:off x="0" y="0"/>
            <a:ext cx="9144000" cy="6858000"/>
          </a:xfrm>
          <a:prstGeom prst="rect">
            <a:avLst/>
          </a:prstGeom>
          <a:noFill/>
          <a:ln w="9525">
            <a:noFill/>
            <a:miter lim="800000"/>
            <a:headEnd/>
            <a:tailEnd/>
          </a:ln>
        </p:spPr>
      </p:pic>
      <p:sp>
        <p:nvSpPr>
          <p:cNvPr id="195588" name="Rectangle 4"/>
          <p:cNvSpPr>
            <a:spLocks noGrp="1" noChangeArrowheads="1"/>
          </p:cNvSpPr>
          <p:nvPr>
            <p:ph type="body" idx="1"/>
          </p:nvPr>
        </p:nvSpPr>
        <p:spPr bwMode="auto">
          <a:xfrm>
            <a:off x="323850" y="687388"/>
            <a:ext cx="8658225" cy="576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p:txBody>
      </p:sp>
      <p:pic>
        <p:nvPicPr>
          <p:cNvPr id="195594" name="Picture 10" descr="titlebar"/>
          <p:cNvPicPr>
            <a:picLocks noChangeAspect="1" noChangeArrowheads="1"/>
          </p:cNvPicPr>
          <p:nvPr/>
        </p:nvPicPr>
        <p:blipFill>
          <a:blip r:embed="rId15" cstate="print"/>
          <a:srcRect/>
          <a:stretch>
            <a:fillRect/>
          </a:stretch>
        </p:blipFill>
        <p:spPr bwMode="auto">
          <a:xfrm>
            <a:off x="52388" y="57150"/>
            <a:ext cx="9039225" cy="428625"/>
          </a:xfrm>
          <a:prstGeom prst="rect">
            <a:avLst/>
          </a:prstGeom>
          <a:noFill/>
          <a:ln w="9525">
            <a:noFill/>
            <a:miter lim="800000"/>
            <a:headEnd/>
            <a:tailEnd/>
          </a:ln>
        </p:spPr>
      </p:pic>
      <p:sp>
        <p:nvSpPr>
          <p:cNvPr id="3077" name="Rectangle 5"/>
          <p:cNvSpPr>
            <a:spLocks noGrp="1" noChangeArrowheads="1"/>
          </p:cNvSpPr>
          <p:nvPr>
            <p:ph type="title"/>
          </p:nvPr>
        </p:nvSpPr>
        <p:spPr bwMode="auto">
          <a:xfrm>
            <a:off x="341313" y="44450"/>
            <a:ext cx="8694737" cy="48101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95590" name="Rectangle 6"/>
          <p:cNvSpPr>
            <a:spLocks noGrp="1" noChangeArrowheads="1"/>
          </p:cNvSpPr>
          <p:nvPr>
            <p:ph type="dt" sz="half" idx="2"/>
          </p:nvPr>
        </p:nvSpPr>
        <p:spPr bwMode="auto">
          <a:xfrm>
            <a:off x="414338" y="6564313"/>
            <a:ext cx="801687" cy="2603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spcBef>
                <a:spcPct val="0"/>
              </a:spcBef>
              <a:defRPr sz="1000">
                <a:solidFill>
                  <a:schemeClr val="tx1"/>
                </a:solidFill>
              </a:defRPr>
            </a:lvl1pPr>
          </a:lstStyle>
          <a:p>
            <a:pPr>
              <a:defRPr/>
            </a:pPr>
            <a:endParaRPr lang="en-US"/>
          </a:p>
        </p:txBody>
      </p:sp>
      <p:sp>
        <p:nvSpPr>
          <p:cNvPr id="195591" name="Rectangle 7"/>
          <p:cNvSpPr>
            <a:spLocks noGrp="1" noChangeArrowheads="1"/>
          </p:cNvSpPr>
          <p:nvPr>
            <p:ph type="ftr" sz="quarter" idx="3"/>
          </p:nvPr>
        </p:nvSpPr>
        <p:spPr bwMode="auto">
          <a:xfrm>
            <a:off x="1293813" y="6535738"/>
            <a:ext cx="6969125" cy="2889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spcBef>
                <a:spcPct val="0"/>
              </a:spcBef>
              <a:defRPr sz="900">
                <a:solidFill>
                  <a:schemeClr val="tx1"/>
                </a:solidFill>
              </a:defRPr>
            </a:lvl1pPr>
          </a:lstStyle>
          <a:p>
            <a:pPr>
              <a:defRPr/>
            </a:pPr>
            <a:endParaRPr lang="en-US"/>
          </a:p>
        </p:txBody>
      </p:sp>
      <p:sp>
        <p:nvSpPr>
          <p:cNvPr id="195592" name="Rectangle 8"/>
          <p:cNvSpPr>
            <a:spLocks noGrp="1" noChangeArrowheads="1"/>
          </p:cNvSpPr>
          <p:nvPr>
            <p:ph type="sldNum" sz="quarter" idx="4"/>
          </p:nvPr>
        </p:nvSpPr>
        <p:spPr bwMode="auto">
          <a:xfrm>
            <a:off x="8358188" y="6556375"/>
            <a:ext cx="323850" cy="2682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spcBef>
                <a:spcPct val="0"/>
              </a:spcBef>
              <a:defRPr sz="900">
                <a:solidFill>
                  <a:schemeClr val="tx1"/>
                </a:solidFill>
              </a:defRPr>
            </a:lvl1pPr>
          </a:lstStyle>
          <a:p>
            <a:pPr>
              <a:defRPr/>
            </a:pPr>
            <a:fld id="{793B1E91-B658-48CB-B900-B0933D3F34A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119" r:id="rId1"/>
    <p:sldLayoutId id="2147484120" r:id="rId2"/>
    <p:sldLayoutId id="2147484121" r:id="rId3"/>
    <p:sldLayoutId id="2147484122" r:id="rId4"/>
    <p:sldLayoutId id="2147484123" r:id="rId5"/>
    <p:sldLayoutId id="2147484124" r:id="rId6"/>
    <p:sldLayoutId id="2147484125" r:id="rId7"/>
    <p:sldLayoutId id="2147484126" r:id="rId8"/>
    <p:sldLayoutId id="2147484127" r:id="rId9"/>
    <p:sldLayoutId id="2147484128" r:id="rId10"/>
    <p:sldLayoutId id="2147484129" r:id="rId11"/>
    <p:sldLayoutId id="214748413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95594"/>
                                        </p:tgtEl>
                                        <p:attrNameLst>
                                          <p:attrName>style.visibility</p:attrName>
                                        </p:attrNameLst>
                                      </p:cBhvr>
                                      <p:to>
                                        <p:strVal val="visible"/>
                                      </p:to>
                                    </p:set>
                                    <p:animEffect transition="in" filter="wipe(right)">
                                      <p:cBhvr>
                                        <p:cTn id="7" dur="500"/>
                                        <p:tgtEl>
                                          <p:spTgt spid="19559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95588">
                                            <p:txEl>
                                              <p:pRg st="0" end="0"/>
                                            </p:txEl>
                                          </p:spTgt>
                                        </p:tgtEl>
                                        <p:attrNameLst>
                                          <p:attrName>style.visibility</p:attrName>
                                        </p:attrNameLst>
                                      </p:cBhvr>
                                      <p:to>
                                        <p:strVal val="visible"/>
                                      </p:to>
                                    </p:set>
                                    <p:animEffect transition="in" filter="wipe(left)">
                                      <p:cBhvr>
                                        <p:cTn id="11" dur="500"/>
                                        <p:tgtEl>
                                          <p:spTgt spid="19558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8" grpId="0" build="p">
        <p:tmplLst>
          <p:tmpl lvl="1">
            <p:tnLst>
              <p:par>
                <p:cTn presetID="22" presetClass="entr" presetSubtype="8" fill="hold" nodeType="afterEffect">
                  <p:stCondLst>
                    <p:cond delay="0"/>
                  </p:stCondLst>
                  <p:childTnLst>
                    <p:set>
                      <p:cBhvr>
                        <p:cTn dur="1" fill="hold">
                          <p:stCondLst>
                            <p:cond delay="0"/>
                          </p:stCondLst>
                        </p:cTn>
                        <p:tgtEl>
                          <p:spTgt spid="195588"/>
                        </p:tgtEl>
                        <p:attrNameLst>
                          <p:attrName>style.visibility</p:attrName>
                        </p:attrNameLst>
                      </p:cBhvr>
                      <p:to>
                        <p:strVal val="visible"/>
                      </p:to>
                    </p:set>
                    <p:animEffect transition="in" filter="wipe(left)">
                      <p:cBhvr>
                        <p:cTn dur="500"/>
                        <p:tgtEl>
                          <p:spTgt spid="195588"/>
                        </p:tgtEl>
                      </p:cBhvr>
                    </p:animEffect>
                  </p:childTnLst>
                </p:cTn>
              </p:par>
            </p:tnLst>
          </p:tmpl>
        </p:tmplLst>
      </p:bldP>
    </p:bldLst>
  </p:timing>
  <p:txStyles>
    <p:titleStyle>
      <a:lvl1pPr algn="l" rtl="0" eaLnBrk="0" fontAlgn="base" hangingPunct="0">
        <a:spcBef>
          <a:spcPct val="0"/>
        </a:spcBef>
        <a:spcAft>
          <a:spcPct val="0"/>
        </a:spcAft>
        <a:defRPr sz="2400">
          <a:solidFill>
            <a:schemeClr val="tx1"/>
          </a:solidFill>
          <a:latin typeface="+mj-lt"/>
          <a:ea typeface="+mj-ea"/>
          <a:cs typeface="+mj-cs"/>
        </a:defRPr>
      </a:lvl1pPr>
      <a:lvl2pPr algn="l" rtl="0" eaLnBrk="0" fontAlgn="base" hangingPunct="0">
        <a:spcBef>
          <a:spcPct val="0"/>
        </a:spcBef>
        <a:spcAft>
          <a:spcPct val="0"/>
        </a:spcAft>
        <a:defRPr sz="2400">
          <a:solidFill>
            <a:schemeClr val="tx1"/>
          </a:solidFill>
          <a:latin typeface="Arial" charset="0"/>
        </a:defRPr>
      </a:lvl2pPr>
      <a:lvl3pPr algn="l" rtl="0" eaLnBrk="0" fontAlgn="base" hangingPunct="0">
        <a:spcBef>
          <a:spcPct val="0"/>
        </a:spcBef>
        <a:spcAft>
          <a:spcPct val="0"/>
        </a:spcAft>
        <a:defRPr sz="2400">
          <a:solidFill>
            <a:schemeClr val="tx1"/>
          </a:solidFill>
          <a:latin typeface="Arial" charset="0"/>
        </a:defRPr>
      </a:lvl3pPr>
      <a:lvl4pPr algn="l" rtl="0" eaLnBrk="0" fontAlgn="base" hangingPunct="0">
        <a:spcBef>
          <a:spcPct val="0"/>
        </a:spcBef>
        <a:spcAft>
          <a:spcPct val="0"/>
        </a:spcAft>
        <a:defRPr sz="2400">
          <a:solidFill>
            <a:schemeClr val="tx1"/>
          </a:solidFill>
          <a:latin typeface="Arial" charset="0"/>
        </a:defRPr>
      </a:lvl4pPr>
      <a:lvl5pPr algn="l" rtl="0" eaLnBrk="0" fontAlgn="base" hangingPunct="0">
        <a:spcBef>
          <a:spcPct val="0"/>
        </a:spcBef>
        <a:spcAft>
          <a:spcPct val="0"/>
        </a:spcAft>
        <a:defRPr sz="2400">
          <a:solidFill>
            <a:schemeClr val="tx1"/>
          </a:solidFill>
          <a:latin typeface="Arial" charset="0"/>
        </a:defRPr>
      </a:lvl5pPr>
      <a:lvl6pPr marL="457200" algn="l" rtl="0" fontAlgn="base">
        <a:spcBef>
          <a:spcPct val="0"/>
        </a:spcBef>
        <a:spcAft>
          <a:spcPct val="0"/>
        </a:spcAft>
        <a:defRPr sz="2400">
          <a:solidFill>
            <a:schemeClr val="tx1"/>
          </a:solidFill>
          <a:latin typeface="Arial" charset="0"/>
        </a:defRPr>
      </a:lvl6pPr>
      <a:lvl7pPr marL="914400" algn="l" rtl="0" fontAlgn="base">
        <a:spcBef>
          <a:spcPct val="0"/>
        </a:spcBef>
        <a:spcAft>
          <a:spcPct val="0"/>
        </a:spcAft>
        <a:defRPr sz="2400">
          <a:solidFill>
            <a:schemeClr val="tx1"/>
          </a:solidFill>
          <a:latin typeface="Arial" charset="0"/>
        </a:defRPr>
      </a:lvl7pPr>
      <a:lvl8pPr marL="1371600" algn="l" rtl="0" fontAlgn="base">
        <a:spcBef>
          <a:spcPct val="0"/>
        </a:spcBef>
        <a:spcAft>
          <a:spcPct val="0"/>
        </a:spcAft>
        <a:defRPr sz="2400">
          <a:solidFill>
            <a:schemeClr val="tx1"/>
          </a:solidFill>
          <a:latin typeface="Arial" charset="0"/>
        </a:defRPr>
      </a:lvl8pPr>
      <a:lvl9pPr marL="1828800" algn="l" rtl="0" fontAlgn="base">
        <a:spcBef>
          <a:spcPct val="0"/>
        </a:spcBef>
        <a:spcAft>
          <a:spcPct val="0"/>
        </a:spcAft>
        <a:defRPr sz="2400">
          <a:solidFill>
            <a:schemeClr val="tx1"/>
          </a:solidFill>
          <a:latin typeface="Arial" charset="0"/>
        </a:defRPr>
      </a:lvl9pPr>
    </p:titleStyle>
    <p:bodyStyle>
      <a:lvl1pPr marL="342900" indent="-342900" algn="l" rtl="0" eaLnBrk="0" fontAlgn="base" hangingPunct="0">
        <a:spcBef>
          <a:spcPct val="20000"/>
        </a:spcBef>
        <a:spcAft>
          <a:spcPct val="0"/>
        </a:spcAft>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rgbClr val="25A2D8"/>
          </a:solidFill>
          <a:latin typeface="+mn-lt"/>
        </a:defRPr>
      </a:lvl2pPr>
      <a:lvl3pPr marL="1143000" indent="-228600" algn="l" rtl="0" eaLnBrk="0" fontAlgn="base" hangingPunct="0">
        <a:spcBef>
          <a:spcPct val="20000"/>
        </a:spcBef>
        <a:spcAft>
          <a:spcPct val="0"/>
        </a:spcAft>
        <a:buChar char="•"/>
        <a:defRPr sz="2400">
          <a:solidFill>
            <a:srgbClr val="25A2D8"/>
          </a:solidFill>
          <a:latin typeface="+mn-lt"/>
        </a:defRPr>
      </a:lvl3pPr>
      <a:lvl4pPr marL="1600200" indent="-228600" algn="l" rtl="0" eaLnBrk="0" fontAlgn="base" hangingPunct="0">
        <a:spcBef>
          <a:spcPct val="20000"/>
        </a:spcBef>
        <a:spcAft>
          <a:spcPct val="0"/>
        </a:spcAft>
        <a:buChar char="–"/>
        <a:defRPr sz="2000">
          <a:solidFill>
            <a:srgbClr val="25A2D8"/>
          </a:solidFill>
          <a:latin typeface="+mn-lt"/>
        </a:defRPr>
      </a:lvl4pPr>
      <a:lvl5pPr marL="2057400" indent="-228600" algn="l" rtl="0" eaLnBrk="0" fontAlgn="base" hangingPunct="0">
        <a:spcBef>
          <a:spcPct val="20000"/>
        </a:spcBef>
        <a:spcAft>
          <a:spcPct val="0"/>
        </a:spcAft>
        <a:buChar char="»"/>
        <a:defRPr sz="2000">
          <a:solidFill>
            <a:srgbClr val="25A2D8"/>
          </a:solidFill>
          <a:latin typeface="+mn-lt"/>
        </a:defRPr>
      </a:lvl5pPr>
      <a:lvl6pPr marL="2514600" indent="-228600" algn="l" rtl="0" fontAlgn="base">
        <a:spcBef>
          <a:spcPct val="20000"/>
        </a:spcBef>
        <a:spcAft>
          <a:spcPct val="0"/>
        </a:spcAft>
        <a:buChar char="»"/>
        <a:defRPr sz="2000">
          <a:solidFill>
            <a:srgbClr val="25A2D8"/>
          </a:solidFill>
          <a:latin typeface="+mn-lt"/>
        </a:defRPr>
      </a:lvl6pPr>
      <a:lvl7pPr marL="2971800" indent="-228600" algn="l" rtl="0" fontAlgn="base">
        <a:spcBef>
          <a:spcPct val="20000"/>
        </a:spcBef>
        <a:spcAft>
          <a:spcPct val="0"/>
        </a:spcAft>
        <a:buChar char="»"/>
        <a:defRPr sz="2000">
          <a:solidFill>
            <a:srgbClr val="25A2D8"/>
          </a:solidFill>
          <a:latin typeface="+mn-lt"/>
        </a:defRPr>
      </a:lvl7pPr>
      <a:lvl8pPr marL="3429000" indent="-228600" algn="l" rtl="0" fontAlgn="base">
        <a:spcBef>
          <a:spcPct val="20000"/>
        </a:spcBef>
        <a:spcAft>
          <a:spcPct val="0"/>
        </a:spcAft>
        <a:buChar char="»"/>
        <a:defRPr sz="2000">
          <a:solidFill>
            <a:srgbClr val="25A2D8"/>
          </a:solidFill>
          <a:latin typeface="+mn-lt"/>
        </a:defRPr>
      </a:lvl8pPr>
      <a:lvl9pPr marL="3886200" indent="-228600" algn="l" rtl="0" fontAlgn="base">
        <a:spcBef>
          <a:spcPct val="20000"/>
        </a:spcBef>
        <a:spcAft>
          <a:spcPct val="0"/>
        </a:spcAft>
        <a:buChar char="»"/>
        <a:defRPr sz="2000">
          <a:solidFill>
            <a:srgbClr val="25A2D8"/>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453B1D08-5670-4C6A-96A0-54E0A71D98AE}" type="slidenum">
              <a:rPr lang="en-US" smtClean="0"/>
              <a:pPr>
                <a:defRPr/>
              </a:pPr>
              <a:t>‹#›</a:t>
            </a:fld>
            <a:endParaRPr lang="en-US"/>
          </a:p>
        </p:txBody>
      </p:sp>
    </p:spTree>
    <p:extLst>
      <p:ext uri="{BB962C8B-B14F-4D97-AF65-F5344CB8AC3E}">
        <p14:creationId xmlns:p14="http://schemas.microsoft.com/office/powerpoint/2010/main" val="1737597270"/>
      </p:ext>
    </p:extLst>
  </p:cSld>
  <p:clrMap bg1="lt1" tx1="dk1" bg2="lt2" tx2="dk2" accent1="accent1" accent2="accent2" accent3="accent3" accent4="accent4" accent5="accent5" accent6="accent6" hlink="hlink" folHlink="folHlink"/>
  <p:sldLayoutIdLst>
    <p:sldLayoutId id="2147484133" r:id="rId1"/>
    <p:sldLayoutId id="2147484134" r:id="rId2"/>
    <p:sldLayoutId id="2147484135" r:id="rId3"/>
    <p:sldLayoutId id="2147484136" r:id="rId4"/>
    <p:sldLayoutId id="2147484137" r:id="rId5"/>
    <p:sldLayoutId id="2147484138" r:id="rId6"/>
    <p:sldLayoutId id="2147484139" r:id="rId7"/>
    <p:sldLayoutId id="2147484140" r:id="rId8"/>
    <p:sldLayoutId id="2147484141" r:id="rId9"/>
    <p:sldLayoutId id="2147484142" r:id="rId10"/>
    <p:sldLayoutId id="2147484143" r:id="rId11"/>
    <p:sldLayoutId id="2147484144" r:id="rId12"/>
    <p:sldLayoutId id="2147484145" r:id="rId13"/>
    <p:sldLayoutId id="2147484146" r:id="rId14"/>
    <p:sldLayoutId id="2147484147" r:id="rId15"/>
    <p:sldLayoutId id="2147484148" r:id="rId16"/>
    <p:sldLayoutId id="2147484149"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6.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7.xml"/></Relationships>
</file>

<file path=ppt/slides/_rels/slide3.xml.rels><?xml version="1.0" encoding="UTF-8" standalone="yes"?>
<Relationships xmlns="http://schemas.openxmlformats.org/package/2006/relationships"><Relationship Id="rId8" Type="http://schemas.openxmlformats.org/officeDocument/2006/relationships/image" Target="../media/image14.jpeg"/><Relationship Id="rId3" Type="http://schemas.microsoft.com/office/2007/relationships/hdphoto" Target="../media/hdphoto1.wdp"/><Relationship Id="rId7" Type="http://schemas.openxmlformats.org/officeDocument/2006/relationships/image" Target="../media/image13.jpeg"/><Relationship Id="rId2" Type="http://schemas.openxmlformats.org/officeDocument/2006/relationships/image" Target="../media/image9.png"/><Relationship Id="rId1" Type="http://schemas.openxmlformats.org/officeDocument/2006/relationships/slideLayout" Target="../slideLayouts/slideLayout3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36.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7.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2.xml"/></Relationships>
</file>

<file path=ppt/slides/_rels/slide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7.xml"/></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2.xml"/></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2.xml"/></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30.jpeg"/><Relationship Id="rId1" Type="http://schemas.openxmlformats.org/officeDocument/2006/relationships/slideLayout" Target="../slideLayouts/slideLayout37.xml"/><Relationship Id="rId6" Type="http://schemas.openxmlformats.org/officeDocument/2006/relationships/image" Target="../media/image34.png"/><Relationship Id="rId5" Type="http://schemas.openxmlformats.org/officeDocument/2006/relationships/image" Target="../media/image33.jpeg"/><Relationship Id="rId4" Type="http://schemas.openxmlformats.org/officeDocument/2006/relationships/image" Target="../media/image3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52.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5.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42.png"/><Relationship Id="rId7" Type="http://schemas.openxmlformats.org/officeDocument/2006/relationships/image" Target="../media/image46.jpeg"/><Relationship Id="rId2" Type="http://schemas.openxmlformats.org/officeDocument/2006/relationships/image" Target="../media/image41.png"/><Relationship Id="rId1" Type="http://schemas.openxmlformats.org/officeDocument/2006/relationships/slideLayout" Target="../slideLayouts/slideLayout52.xml"/><Relationship Id="rId6" Type="http://schemas.openxmlformats.org/officeDocument/2006/relationships/image" Target="../media/image45.jpeg"/><Relationship Id="rId11" Type="http://schemas.openxmlformats.org/officeDocument/2006/relationships/image" Target="../media/image50.jpeg"/><Relationship Id="rId5" Type="http://schemas.openxmlformats.org/officeDocument/2006/relationships/image" Target="../media/image44.jpeg"/><Relationship Id="rId10" Type="http://schemas.openxmlformats.org/officeDocument/2006/relationships/image" Target="../media/image49.jpeg"/><Relationship Id="rId4" Type="http://schemas.openxmlformats.org/officeDocument/2006/relationships/image" Target="../media/image43.jpeg"/><Relationship Id="rId9" Type="http://schemas.openxmlformats.org/officeDocument/2006/relationships/image" Target="../media/image48.jpeg"/></Relationships>
</file>

<file path=ppt/slides/_rels/slide1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png"/><Relationship Id="rId1" Type="http://schemas.openxmlformats.org/officeDocument/2006/relationships/slideLayout" Target="../slideLayouts/slideLayout52.xml"/></Relationships>
</file>

<file path=ppt/slides/_rels/slide1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png"/><Relationship Id="rId1" Type="http://schemas.openxmlformats.org/officeDocument/2006/relationships/slideLayout" Target="../slideLayouts/slideLayout52.xml"/></Relationships>
</file>

<file path=ppt/slides/_rels/slide1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42.xml"/></Relationships>
</file>

<file path=ppt/slides/_rels/slide19.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42.xml"/></Relationships>
</file>

<file path=ppt/slides/_rels/slide20.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37.xml"/></Relationships>
</file>

<file path=ppt/slides/_rels/slide21.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37.xml"/></Relationships>
</file>

<file path=ppt/slides/_rels/slide2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42.xml"/></Relationships>
</file>

<file path=ppt/slides/_rels/slide2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42.xml"/></Relationships>
</file>

<file path=ppt/slides/_rels/slide2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4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ctrTitle"/>
          </p:nvPr>
        </p:nvSpPr>
        <p:spPr>
          <a:xfrm>
            <a:off x="192617" y="3549650"/>
            <a:ext cx="8454293" cy="3580302"/>
          </a:xfrm>
        </p:spPr>
        <p:txBody>
          <a:bodyPr/>
          <a:lstStyle/>
          <a:p>
            <a:pPr algn="ctr" eaLnBrk="1" hangingPunct="1"/>
            <a:r>
              <a:rPr lang="en-GB" sz="7200" dirty="0">
                <a:solidFill>
                  <a:srgbClr val="000000"/>
                </a:solidFill>
                <a:latin typeface="SassoonPrimaryInfant" panose="00000400000000000000" pitchFamily="2" charset="0"/>
              </a:rPr>
              <a:t>Welcome to Reception</a:t>
            </a:r>
            <a:br>
              <a:rPr lang="en-GB" sz="7200" dirty="0">
                <a:solidFill>
                  <a:srgbClr val="000000"/>
                </a:solidFill>
                <a:latin typeface="SassoonPrimaryInfant" panose="00000400000000000000" pitchFamily="2" charset="0"/>
              </a:rPr>
            </a:br>
            <a:r>
              <a:rPr lang="en-GB" sz="7200" dirty="0">
                <a:solidFill>
                  <a:srgbClr val="000000"/>
                </a:solidFill>
                <a:latin typeface="SassoonPrimaryInfant" panose="00000400000000000000" pitchFamily="2" charset="0"/>
              </a:rPr>
              <a:t>2026-2027</a:t>
            </a:r>
            <a:br>
              <a:rPr lang="en-GB" sz="7200" dirty="0">
                <a:solidFill>
                  <a:srgbClr val="000000"/>
                </a:solidFill>
                <a:latin typeface="SassoonPrimaryInfant" panose="00000400000000000000" pitchFamily="2" charset="0"/>
              </a:rPr>
            </a:br>
            <a:br>
              <a:rPr lang="en-GB" sz="7200" dirty="0">
                <a:solidFill>
                  <a:srgbClr val="000000"/>
                </a:solidFill>
                <a:latin typeface="SassoonPrimaryInfant" panose="00000400000000000000" pitchFamily="2" charset="0"/>
              </a:rPr>
            </a:br>
            <a:endParaRPr lang="en-US" sz="7200" dirty="0">
              <a:solidFill>
                <a:srgbClr val="000000"/>
              </a:solidFill>
              <a:latin typeface="SassoonPrimaryInfant" panose="00000400000000000000" pitchFamily="2" charset="0"/>
            </a:endParaRPr>
          </a:p>
        </p:txBody>
      </p:sp>
      <p:pic>
        <p:nvPicPr>
          <p:cNvPr id="3" name="Picture 2"/>
          <p:cNvPicPr/>
          <p:nvPr/>
        </p:nvPicPr>
        <p:blipFill>
          <a:blip r:embed="rId2" cstate="print">
            <a:extLst>
              <a:ext uri="{28A0092B-C50C-407E-A947-70E740481C1C}">
                <a14:useLocalDpi xmlns:a14="http://schemas.microsoft.com/office/drawing/2010/main" val="0"/>
              </a:ext>
            </a:extLst>
          </a:blip>
          <a:stretch>
            <a:fillRect/>
          </a:stretch>
        </p:blipFill>
        <p:spPr>
          <a:xfrm>
            <a:off x="2808180" y="177282"/>
            <a:ext cx="3084147" cy="2625969"/>
          </a:xfrm>
          <a:prstGeom prst="rect">
            <a:avLst/>
          </a:prstGeom>
          <a:ln>
            <a:noFill/>
          </a:ln>
          <a:effectLst>
            <a:softEdge rad="112500"/>
          </a:effectLst>
        </p:spPr>
      </p:pic>
    </p:spTree>
    <p:extLst>
      <p:ext uri="{BB962C8B-B14F-4D97-AF65-F5344CB8AC3E}">
        <p14:creationId xmlns:p14="http://schemas.microsoft.com/office/powerpoint/2010/main" val="31760700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97608AE-3136-4C07-9BBD-5FF4BC129F38}"/>
              </a:ext>
            </a:extLst>
          </p:cNvPr>
          <p:cNvSpPr>
            <a:spLocks noGrp="1"/>
          </p:cNvSpPr>
          <p:nvPr>
            <p:ph type="title"/>
          </p:nvPr>
        </p:nvSpPr>
        <p:spPr>
          <a:xfrm>
            <a:off x="1318725" y="609099"/>
            <a:ext cx="6347713" cy="631371"/>
          </a:xfrm>
        </p:spPr>
        <p:txBody>
          <a:bodyPr>
            <a:noAutofit/>
          </a:bodyPr>
          <a:lstStyle/>
          <a:p>
            <a:pPr algn="ctr"/>
            <a:r>
              <a:rPr lang="en-GB" sz="4000" b="1" dirty="0">
                <a:solidFill>
                  <a:schemeClr val="tx1"/>
                </a:solidFill>
                <a:latin typeface="SassoonPrimaryInfant" panose="00000400000000000000" pitchFamily="2" charset="0"/>
              </a:rPr>
              <a:t>Welcome</a:t>
            </a:r>
            <a:br>
              <a:rPr lang="en-GB" sz="4400" b="1" dirty="0">
                <a:latin typeface="SassoonPrimaryInfant" panose="00000400000000000000" pitchFamily="2" charset="0"/>
              </a:rPr>
            </a:br>
            <a:endParaRPr lang="en-GB" sz="4000" dirty="0"/>
          </a:p>
        </p:txBody>
      </p:sp>
      <p:sp>
        <p:nvSpPr>
          <p:cNvPr id="6" name="Content Placeholder 5">
            <a:extLst>
              <a:ext uri="{FF2B5EF4-FFF2-40B4-BE49-F238E27FC236}">
                <a16:creationId xmlns:a16="http://schemas.microsoft.com/office/drawing/2014/main" id="{3DEDB400-2FDE-4236-92DA-A84A972A96B8}"/>
              </a:ext>
            </a:extLst>
          </p:cNvPr>
          <p:cNvSpPr>
            <a:spLocks noGrp="1"/>
          </p:cNvSpPr>
          <p:nvPr>
            <p:ph idx="1"/>
          </p:nvPr>
        </p:nvSpPr>
        <p:spPr>
          <a:xfrm>
            <a:off x="401215" y="1483568"/>
            <a:ext cx="7940351" cy="4557796"/>
          </a:xfrm>
        </p:spPr>
        <p:txBody>
          <a:bodyPr>
            <a:normAutofit fontScale="92500"/>
          </a:bodyPr>
          <a:lstStyle/>
          <a:p>
            <a:pPr marL="0" indent="0" algn="ctr">
              <a:buNone/>
            </a:pPr>
            <a:r>
              <a:rPr lang="en-GB" sz="2400" dirty="0">
                <a:latin typeface="SassoonPrimaryInfant" panose="00000400000000000000" pitchFamily="2" charset="0"/>
              </a:rPr>
              <a:t>We would like to welcome you and your family to Abbey C of E Infant and Nursery School. </a:t>
            </a:r>
          </a:p>
          <a:p>
            <a:pPr marL="0" indent="0" algn="ctr">
              <a:buNone/>
            </a:pPr>
            <a:r>
              <a:rPr lang="en-GB" sz="2400" dirty="0">
                <a:latin typeface="SassoonPrimaryInfant" panose="00000400000000000000" pitchFamily="2" charset="0"/>
              </a:rPr>
              <a:t>We will work together to make your child feel safe and secure which will enhance their learning, progress and development at school.</a:t>
            </a:r>
          </a:p>
          <a:p>
            <a:pPr marL="0" indent="0" algn="ctr">
              <a:buNone/>
            </a:pPr>
            <a:r>
              <a:rPr lang="en-GB" sz="2400" dirty="0">
                <a:latin typeface="SassoonPrimaryInfant" panose="00000400000000000000" pitchFamily="2" charset="0"/>
              </a:rPr>
              <a:t> </a:t>
            </a:r>
          </a:p>
          <a:p>
            <a:pPr marL="0" indent="0" algn="ctr">
              <a:buNone/>
            </a:pPr>
            <a:r>
              <a:rPr lang="en-GB" sz="2000" dirty="0">
                <a:latin typeface="SassoonPrimaryInfant" panose="00000400000000000000" pitchFamily="2" charset="0"/>
              </a:rPr>
              <a:t>Our Vision:</a:t>
            </a:r>
          </a:p>
          <a:p>
            <a:pPr marL="0" indent="0" algn="ctr">
              <a:buNone/>
            </a:pPr>
            <a:r>
              <a:rPr lang="en-GB" sz="2800" b="1" dirty="0">
                <a:latin typeface="SassoonPrimaryInfant" panose="00000400000000000000" pitchFamily="2" charset="0"/>
              </a:rPr>
              <a:t>Shine Brightly</a:t>
            </a:r>
          </a:p>
          <a:p>
            <a:pPr marL="0" indent="0" algn="ctr">
              <a:buNone/>
            </a:pPr>
            <a:r>
              <a:rPr lang="en-GB" b="1" i="1" dirty="0">
                <a:latin typeface="SassoonPrimaryInfant" panose="00000400000000000000" pitchFamily="2" charset="0"/>
              </a:rPr>
              <a:t>(Jesus said) “You are the light of the world. A town built on a hill cannot be hidden. Neither do people light a lamp and put in under a bowl. Instead they put it on a stand, and it gives light to everyone in the house. In the same way, let your light shine before others, that they may see your good deeds and glorify your father in Heaven.</a:t>
            </a:r>
            <a:endParaRPr lang="en-GB" dirty="0">
              <a:latin typeface="SassoonPrimaryInfant" panose="00000400000000000000" pitchFamily="2" charset="0"/>
            </a:endParaRPr>
          </a:p>
          <a:p>
            <a:endParaRPr lang="en-GB" dirty="0"/>
          </a:p>
        </p:txBody>
      </p:sp>
      <p:pic>
        <p:nvPicPr>
          <p:cNvPr id="7" name="Picture 6">
            <a:extLst>
              <a:ext uri="{FF2B5EF4-FFF2-40B4-BE49-F238E27FC236}">
                <a16:creationId xmlns:a16="http://schemas.microsoft.com/office/drawing/2014/main" id="{ED68A301-2DAE-48FA-929A-51ED0A46541C}"/>
              </a:ext>
            </a:extLst>
          </p:cNvPr>
          <p:cNvPicPr/>
          <p:nvPr/>
        </p:nvPicPr>
        <p:blipFill rotWithShape="1">
          <a:blip r:embed="rId2">
            <a:extLst>
              <a:ext uri="{28A0092B-C50C-407E-A947-70E740481C1C}">
                <a14:useLocalDpi xmlns:a14="http://schemas.microsoft.com/office/drawing/2010/main" val="0"/>
              </a:ext>
            </a:extLst>
          </a:blip>
          <a:srcRect b="39552"/>
          <a:stretch/>
        </p:blipFill>
        <p:spPr bwMode="auto">
          <a:xfrm>
            <a:off x="5808011" y="3307703"/>
            <a:ext cx="1322705" cy="1114298"/>
          </a:xfrm>
          <a:prstGeom prst="rect">
            <a:avLst/>
          </a:prstGeom>
          <a:noFill/>
          <a:ln>
            <a:noFill/>
          </a:ln>
          <a:effectLst/>
        </p:spPr>
      </p:pic>
      <p:sp>
        <p:nvSpPr>
          <p:cNvPr id="8" name="Rectangle 7">
            <a:extLst>
              <a:ext uri="{FF2B5EF4-FFF2-40B4-BE49-F238E27FC236}">
                <a16:creationId xmlns:a16="http://schemas.microsoft.com/office/drawing/2014/main" id="{2E7D2530-A12B-49B4-9927-0DBF303B8C6D}"/>
              </a:ext>
            </a:extLst>
          </p:cNvPr>
          <p:cNvSpPr/>
          <p:nvPr/>
        </p:nvSpPr>
        <p:spPr>
          <a:xfrm>
            <a:off x="802434" y="5868963"/>
            <a:ext cx="7315199" cy="400110"/>
          </a:xfrm>
          <a:prstGeom prst="rect">
            <a:avLst/>
          </a:prstGeom>
        </p:spPr>
        <p:txBody>
          <a:bodyPr wrap="square">
            <a:spAutoFit/>
          </a:bodyPr>
          <a:lstStyle/>
          <a:p>
            <a:pPr algn="ctr"/>
            <a:r>
              <a:rPr lang="en-GB" sz="2000" i="1" dirty="0">
                <a:latin typeface="SassoonPrimaryInfant" panose="00000400000000000000" pitchFamily="2" charset="0"/>
              </a:rPr>
              <a:t>” (Matthew 5: 14-16) (taken from the Sermon on the Mount) </a:t>
            </a:r>
            <a:endParaRPr lang="en-GB" sz="2000" dirty="0">
              <a:latin typeface="SassoonPrimaryInfant" panose="00000400000000000000" pitchFamily="2" charset="0"/>
            </a:endParaRPr>
          </a:p>
        </p:txBody>
      </p:sp>
    </p:spTree>
    <p:extLst>
      <p:ext uri="{BB962C8B-B14F-4D97-AF65-F5344CB8AC3E}">
        <p14:creationId xmlns:p14="http://schemas.microsoft.com/office/powerpoint/2010/main" val="2185583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F554C3-4F07-411B-809C-E5FADCD0235F}"/>
              </a:ext>
            </a:extLst>
          </p:cNvPr>
          <p:cNvSpPr>
            <a:spLocks noGrp="1"/>
          </p:cNvSpPr>
          <p:nvPr>
            <p:ph type="ctrTitle"/>
          </p:nvPr>
        </p:nvSpPr>
        <p:spPr>
          <a:xfrm>
            <a:off x="543184" y="62890"/>
            <a:ext cx="7772400" cy="949909"/>
          </a:xfrm>
        </p:spPr>
        <p:txBody>
          <a:bodyPr/>
          <a:lstStyle/>
          <a:p>
            <a:pPr algn="ctr"/>
            <a:r>
              <a:rPr lang="en-GB" sz="4800" dirty="0">
                <a:solidFill>
                  <a:srgbClr val="000000"/>
                </a:solidFill>
                <a:latin typeface="SassoonPrimaryInfant" panose="00000400000000000000" pitchFamily="2" charset="0"/>
              </a:rPr>
              <a:t>Reception Team 2026-2027</a:t>
            </a:r>
          </a:p>
        </p:txBody>
      </p:sp>
      <p:sp>
        <p:nvSpPr>
          <p:cNvPr id="3" name="Subtitle 2">
            <a:extLst>
              <a:ext uri="{FF2B5EF4-FFF2-40B4-BE49-F238E27FC236}">
                <a16:creationId xmlns:a16="http://schemas.microsoft.com/office/drawing/2014/main" id="{44B7378B-5913-4BCA-A04E-09FE9EA0F94F}"/>
              </a:ext>
            </a:extLst>
          </p:cNvPr>
          <p:cNvSpPr>
            <a:spLocks noGrp="1"/>
          </p:cNvSpPr>
          <p:nvPr>
            <p:ph type="subTitle" idx="1"/>
          </p:nvPr>
        </p:nvSpPr>
        <p:spPr>
          <a:xfrm>
            <a:off x="337350" y="1589103"/>
            <a:ext cx="8649071" cy="4558682"/>
          </a:xfrm>
        </p:spPr>
        <p:txBody>
          <a:bodyPr/>
          <a:lstStyle/>
          <a:p>
            <a:r>
              <a:rPr lang="en-GB" dirty="0">
                <a:latin typeface="SassoonPrimaryInfant" panose="00000400000000000000" pitchFamily="2" charset="0"/>
              </a:rPr>
              <a:t>           </a:t>
            </a:r>
          </a:p>
          <a:p>
            <a:endParaRPr lang="en-GB" dirty="0">
              <a:latin typeface="SassoonPrimaryInfant" panose="00000400000000000000" pitchFamily="2" charset="0"/>
            </a:endParaRPr>
          </a:p>
          <a:p>
            <a:endParaRPr lang="en-GB" dirty="0">
              <a:latin typeface="SassoonPrimaryInfant" panose="00000400000000000000" pitchFamily="2" charset="0"/>
            </a:endParaRPr>
          </a:p>
          <a:p>
            <a:endParaRPr lang="en-GB" dirty="0">
              <a:latin typeface="SassoonPrimaryInfant" panose="00000400000000000000" pitchFamily="2" charset="0"/>
            </a:endParaRPr>
          </a:p>
        </p:txBody>
      </p:sp>
      <p:sp>
        <p:nvSpPr>
          <p:cNvPr id="17" name="TextBox 16">
            <a:extLst>
              <a:ext uri="{FF2B5EF4-FFF2-40B4-BE49-F238E27FC236}">
                <a16:creationId xmlns:a16="http://schemas.microsoft.com/office/drawing/2014/main" id="{430FACE8-0BDF-45C2-B02C-5769581681C3}"/>
              </a:ext>
            </a:extLst>
          </p:cNvPr>
          <p:cNvSpPr txBox="1"/>
          <p:nvPr/>
        </p:nvSpPr>
        <p:spPr>
          <a:xfrm>
            <a:off x="1977346" y="1878432"/>
            <a:ext cx="2028522" cy="1061829"/>
          </a:xfrm>
          <a:prstGeom prst="rect">
            <a:avLst/>
          </a:prstGeom>
          <a:noFill/>
        </p:spPr>
        <p:txBody>
          <a:bodyPr wrap="square" rtlCol="0">
            <a:spAutoFit/>
          </a:bodyPr>
          <a:lstStyle/>
          <a:p>
            <a:pPr algn="ctr">
              <a:spcBef>
                <a:spcPts val="0"/>
              </a:spcBef>
            </a:pPr>
            <a:r>
              <a:rPr lang="en-GB" sz="1800" dirty="0">
                <a:latin typeface="SassoonPrimaryInfant" panose="00000400000000000000" pitchFamily="2" charset="0"/>
              </a:rPr>
              <a:t>Teaching assistant Mrs Smedley</a:t>
            </a:r>
          </a:p>
          <a:p>
            <a:pPr algn="ctr"/>
            <a:endParaRPr lang="en-GB" sz="1800" dirty="0">
              <a:latin typeface="SassoonPrimaryInfant" panose="00000400000000000000" pitchFamily="2" charset="0"/>
            </a:endParaRPr>
          </a:p>
        </p:txBody>
      </p:sp>
      <p:sp>
        <p:nvSpPr>
          <p:cNvPr id="6" name="TextBox 5">
            <a:extLst>
              <a:ext uri="{FF2B5EF4-FFF2-40B4-BE49-F238E27FC236}">
                <a16:creationId xmlns:a16="http://schemas.microsoft.com/office/drawing/2014/main" id="{A3B9E3CC-B55D-4705-BAAE-278816FB95AE}"/>
              </a:ext>
            </a:extLst>
          </p:cNvPr>
          <p:cNvSpPr txBox="1"/>
          <p:nvPr/>
        </p:nvSpPr>
        <p:spPr>
          <a:xfrm>
            <a:off x="4851594" y="1845466"/>
            <a:ext cx="1672538" cy="1200329"/>
          </a:xfrm>
          <a:prstGeom prst="rect">
            <a:avLst/>
          </a:prstGeom>
          <a:noFill/>
        </p:spPr>
        <p:txBody>
          <a:bodyPr wrap="square" rtlCol="0">
            <a:spAutoFit/>
          </a:bodyPr>
          <a:lstStyle/>
          <a:p>
            <a:pPr algn="ctr"/>
            <a:r>
              <a:rPr lang="en-GB" sz="1800" dirty="0">
                <a:latin typeface="SassoonPrimaryInfant" panose="00000400000000000000" pitchFamily="2" charset="0"/>
              </a:rPr>
              <a:t>Class teacher</a:t>
            </a:r>
          </a:p>
          <a:p>
            <a:pPr algn="ctr"/>
            <a:r>
              <a:rPr lang="en-GB" sz="1800" dirty="0">
                <a:latin typeface="SassoonPrimaryInfant" panose="00000400000000000000" pitchFamily="2" charset="0"/>
              </a:rPr>
              <a:t>Miss Murphy </a:t>
            </a:r>
          </a:p>
          <a:p>
            <a:endParaRPr lang="en-GB" sz="1800" dirty="0">
              <a:latin typeface="SassoonPrimaryInfant" panose="00000400000000000000" pitchFamily="2" charset="0"/>
            </a:endParaRPr>
          </a:p>
        </p:txBody>
      </p:sp>
      <p:sp>
        <p:nvSpPr>
          <p:cNvPr id="31" name="TextBox 30">
            <a:extLst>
              <a:ext uri="{FF2B5EF4-FFF2-40B4-BE49-F238E27FC236}">
                <a16:creationId xmlns:a16="http://schemas.microsoft.com/office/drawing/2014/main" id="{98B3FAF7-7C18-4753-AB0F-A71911DF5C8A}"/>
              </a:ext>
            </a:extLst>
          </p:cNvPr>
          <p:cNvSpPr txBox="1"/>
          <p:nvPr/>
        </p:nvSpPr>
        <p:spPr>
          <a:xfrm>
            <a:off x="6015435" y="1109037"/>
            <a:ext cx="2489296" cy="461665"/>
          </a:xfrm>
          <a:prstGeom prst="rect">
            <a:avLst/>
          </a:prstGeom>
          <a:noFill/>
        </p:spPr>
        <p:txBody>
          <a:bodyPr wrap="square" rtlCol="0">
            <a:spAutoFit/>
          </a:bodyPr>
          <a:lstStyle/>
          <a:p>
            <a:r>
              <a:rPr lang="en-GB" dirty="0">
                <a:latin typeface="SassoonPrimaryInfant" panose="00000400000000000000" pitchFamily="2" charset="0"/>
              </a:rPr>
              <a:t>Willow </a:t>
            </a:r>
          </a:p>
        </p:txBody>
      </p:sp>
      <p:sp>
        <p:nvSpPr>
          <p:cNvPr id="33" name="TextBox 32">
            <a:extLst>
              <a:ext uri="{FF2B5EF4-FFF2-40B4-BE49-F238E27FC236}">
                <a16:creationId xmlns:a16="http://schemas.microsoft.com/office/drawing/2014/main" id="{C9A31383-5EB6-400A-A3CA-22A0DC52F447}"/>
              </a:ext>
            </a:extLst>
          </p:cNvPr>
          <p:cNvSpPr txBox="1"/>
          <p:nvPr/>
        </p:nvSpPr>
        <p:spPr>
          <a:xfrm>
            <a:off x="1565388" y="1109037"/>
            <a:ext cx="1893395" cy="461665"/>
          </a:xfrm>
          <a:prstGeom prst="rect">
            <a:avLst/>
          </a:prstGeom>
          <a:noFill/>
        </p:spPr>
        <p:txBody>
          <a:bodyPr wrap="square" rtlCol="0">
            <a:spAutoFit/>
          </a:bodyPr>
          <a:lstStyle/>
          <a:p>
            <a:r>
              <a:rPr lang="en-GB" dirty="0">
                <a:latin typeface="SassoonPrimaryInfant" panose="00000400000000000000" pitchFamily="2" charset="0"/>
              </a:rPr>
              <a:t>Maple  </a:t>
            </a:r>
          </a:p>
        </p:txBody>
      </p:sp>
      <p:sp>
        <p:nvSpPr>
          <p:cNvPr id="11" name="TextBox 10">
            <a:extLst>
              <a:ext uri="{FF2B5EF4-FFF2-40B4-BE49-F238E27FC236}">
                <a16:creationId xmlns:a16="http://schemas.microsoft.com/office/drawing/2014/main" id="{5D33DD2D-0E38-49AB-A333-A96DA331DF1B}"/>
              </a:ext>
            </a:extLst>
          </p:cNvPr>
          <p:cNvSpPr txBox="1"/>
          <p:nvPr/>
        </p:nvSpPr>
        <p:spPr>
          <a:xfrm>
            <a:off x="6617512" y="1859405"/>
            <a:ext cx="2028522" cy="1061829"/>
          </a:xfrm>
          <a:prstGeom prst="rect">
            <a:avLst/>
          </a:prstGeom>
          <a:noFill/>
        </p:spPr>
        <p:txBody>
          <a:bodyPr wrap="square" rtlCol="0">
            <a:spAutoFit/>
          </a:bodyPr>
          <a:lstStyle/>
          <a:p>
            <a:pPr algn="ctr"/>
            <a:r>
              <a:rPr lang="en-GB" sz="1800" dirty="0">
                <a:latin typeface="SassoonPrimaryInfant" panose="00000400000000000000" pitchFamily="2" charset="0"/>
              </a:rPr>
              <a:t>Teaching assistant Mrs Edmondson</a:t>
            </a:r>
          </a:p>
          <a:p>
            <a:pPr algn="ctr"/>
            <a:endParaRPr lang="en-GB" sz="1800" dirty="0">
              <a:latin typeface="SassoonPrimaryInfant" panose="00000400000000000000" pitchFamily="2" charset="0"/>
            </a:endParaRPr>
          </a:p>
        </p:txBody>
      </p:sp>
      <p:sp>
        <p:nvSpPr>
          <p:cNvPr id="8" name="TextBox 7">
            <a:extLst>
              <a:ext uri="{FF2B5EF4-FFF2-40B4-BE49-F238E27FC236}">
                <a16:creationId xmlns:a16="http://schemas.microsoft.com/office/drawing/2014/main" id="{9E5002F0-7DDF-4B69-B7D8-042B3438547B}"/>
              </a:ext>
            </a:extLst>
          </p:cNvPr>
          <p:cNvSpPr txBox="1"/>
          <p:nvPr/>
        </p:nvSpPr>
        <p:spPr>
          <a:xfrm>
            <a:off x="-23197" y="1589103"/>
            <a:ext cx="2148372" cy="1615827"/>
          </a:xfrm>
          <a:prstGeom prst="rect">
            <a:avLst/>
          </a:prstGeom>
          <a:noFill/>
        </p:spPr>
        <p:txBody>
          <a:bodyPr wrap="square" rtlCol="0">
            <a:spAutoFit/>
          </a:bodyPr>
          <a:lstStyle/>
          <a:p>
            <a:pPr algn="ctr"/>
            <a:r>
              <a:rPr lang="en-GB" sz="1800" dirty="0">
                <a:latin typeface="SassoonPrimaryInfant" panose="00000400000000000000" pitchFamily="2" charset="0"/>
              </a:rPr>
              <a:t>Early Years Lead/ Class teacher</a:t>
            </a:r>
          </a:p>
          <a:p>
            <a:pPr algn="ctr"/>
            <a:r>
              <a:rPr lang="en-GB" sz="1800" dirty="0">
                <a:latin typeface="SassoonPrimaryInfant" panose="00000400000000000000" pitchFamily="2" charset="0"/>
              </a:rPr>
              <a:t>Mrs Lawlor</a:t>
            </a:r>
          </a:p>
          <a:p>
            <a:endParaRPr lang="en-GB" dirty="0"/>
          </a:p>
        </p:txBody>
      </p:sp>
      <p:pic>
        <p:nvPicPr>
          <p:cNvPr id="19" name="Picture 18">
            <a:extLst>
              <a:ext uri="{FF2B5EF4-FFF2-40B4-BE49-F238E27FC236}">
                <a16:creationId xmlns:a16="http://schemas.microsoft.com/office/drawing/2014/main" id="{695F28C3-BCC0-46FC-91B5-6316462B8037}"/>
              </a:ext>
            </a:extLst>
          </p:cNvPr>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218555" y="2697498"/>
            <a:ext cx="1240228" cy="1615826"/>
          </a:xfrm>
          <a:prstGeom prst="rect">
            <a:avLst/>
          </a:prstGeom>
          <a:noFill/>
          <a:ln w="28575">
            <a:noFill/>
            <a:miter lim="800000"/>
            <a:headEnd/>
            <a:tailEnd/>
          </a:ln>
          <a:effectLst/>
        </p:spPr>
      </p:pic>
      <p:pic>
        <p:nvPicPr>
          <p:cNvPr id="21" name="Picture 20">
            <a:extLst>
              <a:ext uri="{FF2B5EF4-FFF2-40B4-BE49-F238E27FC236}">
                <a16:creationId xmlns:a16="http://schemas.microsoft.com/office/drawing/2014/main" id="{AA48C3C3-FFC8-46AE-9360-53EF712A3454}"/>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a:off x="256195" y="2955787"/>
            <a:ext cx="1615826" cy="1132278"/>
          </a:xfrm>
          <a:prstGeom prst="rect">
            <a:avLst/>
          </a:prstGeom>
          <a:noFill/>
          <a:ln>
            <a:noFill/>
          </a:ln>
        </p:spPr>
      </p:pic>
      <p:pic>
        <p:nvPicPr>
          <p:cNvPr id="22" name="Picture 21">
            <a:extLst>
              <a:ext uri="{FF2B5EF4-FFF2-40B4-BE49-F238E27FC236}">
                <a16:creationId xmlns:a16="http://schemas.microsoft.com/office/drawing/2014/main" id="{0A264B74-1A66-469F-AE28-0E652DF7F43F}"/>
              </a:ext>
            </a:extLst>
          </p:cNvPr>
          <p:cNvPicPr>
            <a:picLocks noChangeAspect="1"/>
          </p:cNvPicPr>
          <p:nvPr/>
        </p:nvPicPr>
        <p:blipFill rotWithShape="1">
          <a:blip r:embed="rId5">
            <a:extLst>
              <a:ext uri="{28A0092B-C50C-407E-A947-70E740481C1C}">
                <a14:useLocalDpi xmlns:a14="http://schemas.microsoft.com/office/drawing/2010/main" val="0"/>
              </a:ext>
            </a:extLst>
          </a:blip>
          <a:srcRect t="6241" r="12986"/>
          <a:stretch/>
        </p:blipFill>
        <p:spPr>
          <a:xfrm>
            <a:off x="7166653" y="2670102"/>
            <a:ext cx="1166343" cy="1615826"/>
          </a:xfrm>
          <a:prstGeom prst="rect">
            <a:avLst/>
          </a:prstGeom>
        </p:spPr>
      </p:pic>
      <p:pic>
        <p:nvPicPr>
          <p:cNvPr id="30" name="Picture 29">
            <a:extLst>
              <a:ext uri="{FF2B5EF4-FFF2-40B4-BE49-F238E27FC236}">
                <a16:creationId xmlns:a16="http://schemas.microsoft.com/office/drawing/2014/main" id="{720EF8D9-7723-40F1-920E-616F87858B1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74885" y="2685318"/>
            <a:ext cx="1256753" cy="1615826"/>
          </a:xfrm>
          <a:prstGeom prst="rect">
            <a:avLst/>
          </a:prstGeom>
        </p:spPr>
      </p:pic>
      <p:pic>
        <p:nvPicPr>
          <p:cNvPr id="2050" name="Picture 2" descr="Maple Tree Clipart, PNG Instant Download File, Watercolour Tree Digital  Design for Crafting - Etsy UK">
            <a:extLst>
              <a:ext uri="{FF2B5EF4-FFF2-40B4-BE49-F238E27FC236}">
                <a16:creationId xmlns:a16="http://schemas.microsoft.com/office/drawing/2014/main" id="{C309B3A5-3162-4B87-B59F-66A010D1631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05263" y="4652549"/>
            <a:ext cx="2589425" cy="207154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illow Trees Clipart | 5 High Quality Jpg's | Digital Download | Tree  Clipart | Nature Art | Elegant Tree Illustration | Printable Artwork - Etsy  UK">
            <a:extLst>
              <a:ext uri="{FF2B5EF4-FFF2-40B4-BE49-F238E27FC236}">
                <a16:creationId xmlns:a16="http://schemas.microsoft.com/office/drawing/2014/main" id="{357BB957-D7ED-4F67-9A1D-5A71EC7D4E11}"/>
              </a:ext>
            </a:extLst>
          </p:cNvPr>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775431" y="4652548"/>
            <a:ext cx="2071540" cy="2071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058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C93E0-23C1-4108-8B51-D887E9054EFE}"/>
              </a:ext>
            </a:extLst>
          </p:cNvPr>
          <p:cNvSpPr>
            <a:spLocks noGrp="1"/>
          </p:cNvSpPr>
          <p:nvPr>
            <p:ph type="ctrTitle"/>
          </p:nvPr>
        </p:nvSpPr>
        <p:spPr>
          <a:xfrm>
            <a:off x="610385" y="121204"/>
            <a:ext cx="7772400" cy="763479"/>
          </a:xfrm>
        </p:spPr>
        <p:txBody>
          <a:bodyPr/>
          <a:lstStyle/>
          <a:p>
            <a:pPr algn="ctr"/>
            <a:r>
              <a:rPr lang="en-GB" b="1" dirty="0">
                <a:solidFill>
                  <a:schemeClr val="tx1"/>
                </a:solidFill>
                <a:latin typeface="SassoonPrimaryInfant" panose="00000400000000000000" pitchFamily="2" charset="0"/>
              </a:rPr>
              <a:t>School day</a:t>
            </a:r>
          </a:p>
        </p:txBody>
      </p:sp>
      <p:sp>
        <p:nvSpPr>
          <p:cNvPr id="3" name="Subtitle 2">
            <a:extLst>
              <a:ext uri="{FF2B5EF4-FFF2-40B4-BE49-F238E27FC236}">
                <a16:creationId xmlns:a16="http://schemas.microsoft.com/office/drawing/2014/main" id="{3B81AB69-8EA4-4BE0-B0A3-21E7CC70D8F2}"/>
              </a:ext>
            </a:extLst>
          </p:cNvPr>
          <p:cNvSpPr>
            <a:spLocks noGrp="1"/>
          </p:cNvSpPr>
          <p:nvPr>
            <p:ph type="subTitle" idx="1"/>
          </p:nvPr>
        </p:nvSpPr>
        <p:spPr>
          <a:xfrm>
            <a:off x="256734" y="884683"/>
            <a:ext cx="5837486" cy="4722920"/>
          </a:xfrm>
        </p:spPr>
        <p:txBody>
          <a:bodyPr>
            <a:normAutofit/>
          </a:bodyPr>
          <a:lstStyle/>
          <a:p>
            <a:pPr algn="l"/>
            <a:r>
              <a:rPr lang="en-GB" sz="1400" dirty="0">
                <a:solidFill>
                  <a:schemeClr val="tx1"/>
                </a:solidFill>
                <a:latin typeface="SassoonPrimaryInfant" panose="00000400000000000000" pitchFamily="2" charset="0"/>
              </a:rPr>
              <a:t>8.30- come in to school, register, breakfast, fine motor activity or worship</a:t>
            </a:r>
          </a:p>
          <a:p>
            <a:pPr algn="l"/>
            <a:r>
              <a:rPr lang="en-GB" sz="1400" dirty="0">
                <a:solidFill>
                  <a:schemeClr val="tx1"/>
                </a:solidFill>
                <a:latin typeface="SassoonPrimaryInfant" panose="00000400000000000000" pitchFamily="2" charset="0"/>
              </a:rPr>
              <a:t>9.00- 9.45- Little </a:t>
            </a:r>
            <a:r>
              <a:rPr lang="en-GB" sz="1400" dirty="0" err="1">
                <a:solidFill>
                  <a:schemeClr val="tx1"/>
                </a:solidFill>
                <a:latin typeface="SassoonPrimaryInfant" panose="00000400000000000000" pitchFamily="2" charset="0"/>
              </a:rPr>
              <a:t>Wandle</a:t>
            </a:r>
            <a:r>
              <a:rPr lang="en-GB" sz="1400" dirty="0">
                <a:solidFill>
                  <a:schemeClr val="tx1"/>
                </a:solidFill>
                <a:latin typeface="SassoonPrimaryInfant" panose="00000400000000000000" pitchFamily="2" charset="0"/>
              </a:rPr>
              <a:t> phonics/ reading groups</a:t>
            </a:r>
          </a:p>
          <a:p>
            <a:pPr algn="l"/>
            <a:r>
              <a:rPr lang="en-GB" sz="1400" dirty="0">
                <a:solidFill>
                  <a:schemeClr val="tx1"/>
                </a:solidFill>
                <a:latin typeface="SassoonPrimaryInfant" panose="00000400000000000000" pitchFamily="2" charset="0"/>
              </a:rPr>
              <a:t>9.45- 10.30- Planned play/ group work</a:t>
            </a:r>
          </a:p>
          <a:p>
            <a:pPr algn="l"/>
            <a:r>
              <a:rPr lang="en-GB" sz="1400" dirty="0">
                <a:solidFill>
                  <a:schemeClr val="tx1"/>
                </a:solidFill>
                <a:latin typeface="SassoonPrimaryInfant" panose="00000400000000000000" pitchFamily="2" charset="0"/>
              </a:rPr>
              <a:t>10.30- 10.45- Snack time</a:t>
            </a:r>
          </a:p>
          <a:p>
            <a:pPr algn="l"/>
            <a:r>
              <a:rPr lang="en-GB" sz="1400" dirty="0">
                <a:solidFill>
                  <a:schemeClr val="tx1"/>
                </a:solidFill>
                <a:latin typeface="SassoonPrimaryInfant" panose="00000400000000000000" pitchFamily="2" charset="0"/>
              </a:rPr>
              <a:t>10.45- 11.00- Playtime </a:t>
            </a:r>
          </a:p>
          <a:p>
            <a:pPr algn="l"/>
            <a:r>
              <a:rPr lang="en-GB" sz="1400" dirty="0">
                <a:solidFill>
                  <a:schemeClr val="tx1"/>
                </a:solidFill>
                <a:latin typeface="SassoonPrimaryInfant" panose="00000400000000000000" pitchFamily="2" charset="0"/>
              </a:rPr>
              <a:t>11.00- 11.35- Maths</a:t>
            </a:r>
          </a:p>
          <a:p>
            <a:pPr algn="l"/>
            <a:r>
              <a:rPr lang="en-GB" sz="1400" dirty="0">
                <a:solidFill>
                  <a:schemeClr val="tx1"/>
                </a:solidFill>
                <a:latin typeface="SassoonPrimaryInfant" panose="00000400000000000000" pitchFamily="2" charset="0"/>
              </a:rPr>
              <a:t>11.35- 11.45- Story time/ getting ready for lunch</a:t>
            </a:r>
          </a:p>
          <a:p>
            <a:pPr algn="l"/>
            <a:r>
              <a:rPr lang="en-GB" sz="1400" dirty="0">
                <a:solidFill>
                  <a:schemeClr val="tx1"/>
                </a:solidFill>
                <a:latin typeface="SassoonPrimaryInfant" panose="00000400000000000000" pitchFamily="2" charset="0"/>
              </a:rPr>
              <a:t>11.45-12.45- lunchtime</a:t>
            </a:r>
          </a:p>
          <a:p>
            <a:pPr algn="l"/>
            <a:r>
              <a:rPr lang="en-GB" sz="1400" dirty="0">
                <a:solidFill>
                  <a:schemeClr val="tx1"/>
                </a:solidFill>
                <a:latin typeface="SassoonPrimaryInfant" panose="00000400000000000000" pitchFamily="2" charset="0"/>
              </a:rPr>
              <a:t>12.45-1.15- Topic work</a:t>
            </a:r>
          </a:p>
          <a:p>
            <a:pPr algn="l"/>
            <a:r>
              <a:rPr lang="en-GB" sz="1400" dirty="0">
                <a:solidFill>
                  <a:schemeClr val="tx1"/>
                </a:solidFill>
                <a:latin typeface="SassoonPrimaryInfant" panose="00000400000000000000" pitchFamily="2" charset="0"/>
              </a:rPr>
              <a:t>1.15- 2.30- Planned play/ group work    </a:t>
            </a:r>
          </a:p>
          <a:p>
            <a:pPr algn="l"/>
            <a:r>
              <a:rPr lang="en-GB" sz="1400" dirty="0">
                <a:solidFill>
                  <a:schemeClr val="tx1"/>
                </a:solidFill>
                <a:latin typeface="SassoonPrimaryInfant" panose="00000400000000000000" pitchFamily="2" charset="0"/>
              </a:rPr>
              <a:t>2.30- Story time/ Rhyme time</a:t>
            </a:r>
          </a:p>
          <a:p>
            <a:pPr algn="l"/>
            <a:r>
              <a:rPr lang="en-GB" sz="1400" dirty="0">
                <a:solidFill>
                  <a:schemeClr val="tx1"/>
                </a:solidFill>
                <a:latin typeface="SassoonPrimaryInfant" panose="00000400000000000000" pitchFamily="2" charset="0"/>
              </a:rPr>
              <a:t>3.00 pm- Home time.</a:t>
            </a:r>
          </a:p>
          <a:p>
            <a:pPr algn="l"/>
            <a:r>
              <a:rPr lang="en-GB" sz="1400" dirty="0">
                <a:solidFill>
                  <a:schemeClr val="tx1"/>
                </a:solidFill>
                <a:latin typeface="SassoonPrimaryInfant" panose="00000400000000000000" pitchFamily="2" charset="0"/>
              </a:rPr>
              <a:t>This timetable evolves across the year, carefully balancing play-based learning with increasing opportunities for more formal learning experiences.</a:t>
            </a:r>
          </a:p>
          <a:p>
            <a:pPr algn="l"/>
            <a:endParaRPr lang="en-GB" sz="1400" dirty="0">
              <a:solidFill>
                <a:schemeClr val="tx1"/>
              </a:solidFill>
              <a:latin typeface="SassoonPrimaryInfant" panose="00000400000000000000" pitchFamily="2" charset="0"/>
            </a:endParaRPr>
          </a:p>
        </p:txBody>
      </p:sp>
      <p:pic>
        <p:nvPicPr>
          <p:cNvPr id="7" name="Picture 6">
            <a:extLst>
              <a:ext uri="{FF2B5EF4-FFF2-40B4-BE49-F238E27FC236}">
                <a16:creationId xmlns:a16="http://schemas.microsoft.com/office/drawing/2014/main" id="{6829E0E2-6E8C-4917-8973-6FA592C437C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610453" y="2886033"/>
            <a:ext cx="1769533" cy="1327150"/>
          </a:xfrm>
          <a:prstGeom prst="rect">
            <a:avLst/>
          </a:prstGeom>
          <a:ln>
            <a:noFill/>
          </a:ln>
          <a:effectLst>
            <a:softEdge rad="112500"/>
          </a:effectLst>
        </p:spPr>
      </p:pic>
      <p:pic>
        <p:nvPicPr>
          <p:cNvPr id="9" name="Picture 8">
            <a:extLst>
              <a:ext uri="{FF2B5EF4-FFF2-40B4-BE49-F238E27FC236}">
                <a16:creationId xmlns:a16="http://schemas.microsoft.com/office/drawing/2014/main" id="{DFDDD386-DE47-47D7-BF4B-D5676F5FC3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56089" y="3549608"/>
            <a:ext cx="1975556" cy="1481667"/>
          </a:xfrm>
          <a:prstGeom prst="rect">
            <a:avLst/>
          </a:prstGeom>
          <a:ln>
            <a:noFill/>
          </a:ln>
          <a:effectLst>
            <a:softEdge rad="112500"/>
          </a:effectLst>
        </p:spPr>
      </p:pic>
      <p:pic>
        <p:nvPicPr>
          <p:cNvPr id="11" name="Picture 10">
            <a:extLst>
              <a:ext uri="{FF2B5EF4-FFF2-40B4-BE49-F238E27FC236}">
                <a16:creationId xmlns:a16="http://schemas.microsoft.com/office/drawing/2014/main" id="{788FA049-F0F1-4A83-A9D7-403B9CB341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94080" y="5331745"/>
            <a:ext cx="1718733" cy="1289050"/>
          </a:xfrm>
          <a:prstGeom prst="rect">
            <a:avLst/>
          </a:prstGeom>
          <a:ln>
            <a:noFill/>
          </a:ln>
          <a:effectLst>
            <a:softEdge rad="112500"/>
          </a:effectLst>
        </p:spPr>
      </p:pic>
      <p:pic>
        <p:nvPicPr>
          <p:cNvPr id="5" name="Picture 4">
            <a:extLst>
              <a:ext uri="{FF2B5EF4-FFF2-40B4-BE49-F238E27FC236}">
                <a16:creationId xmlns:a16="http://schemas.microsoft.com/office/drawing/2014/main" id="{365BBD19-7CED-4E11-B0AB-79CC1C9E95E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7069715" y="657447"/>
            <a:ext cx="2167465" cy="1625599"/>
          </a:xfrm>
          <a:prstGeom prst="rect">
            <a:avLst/>
          </a:prstGeom>
          <a:ln>
            <a:noFill/>
          </a:ln>
          <a:effectLst>
            <a:softEdge rad="112500"/>
          </a:effectLst>
        </p:spPr>
      </p:pic>
      <p:pic>
        <p:nvPicPr>
          <p:cNvPr id="8" name="Picture 7">
            <a:extLst>
              <a:ext uri="{FF2B5EF4-FFF2-40B4-BE49-F238E27FC236}">
                <a16:creationId xmlns:a16="http://schemas.microsoft.com/office/drawing/2014/main" id="{1A964F7E-3D1B-4626-AA56-611D8B7FE3D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5585156" y="1532469"/>
            <a:ext cx="2167464" cy="1625598"/>
          </a:xfrm>
          <a:prstGeom prst="rect">
            <a:avLst/>
          </a:prstGeom>
          <a:ln>
            <a:noFill/>
          </a:ln>
          <a:effectLst>
            <a:softEdge rad="112500"/>
          </a:effectLst>
        </p:spPr>
      </p:pic>
      <p:sp>
        <p:nvSpPr>
          <p:cNvPr id="4" name="TextBox 3">
            <a:extLst>
              <a:ext uri="{FF2B5EF4-FFF2-40B4-BE49-F238E27FC236}">
                <a16:creationId xmlns:a16="http://schemas.microsoft.com/office/drawing/2014/main" id="{2D09310A-A284-451F-863B-348713310F4E}"/>
              </a:ext>
            </a:extLst>
          </p:cNvPr>
          <p:cNvSpPr txBox="1"/>
          <p:nvPr/>
        </p:nvSpPr>
        <p:spPr>
          <a:xfrm>
            <a:off x="0" y="5703738"/>
            <a:ext cx="7153132" cy="646331"/>
          </a:xfrm>
          <a:prstGeom prst="rect">
            <a:avLst/>
          </a:prstGeom>
          <a:noFill/>
        </p:spPr>
        <p:txBody>
          <a:bodyPr wrap="square" rtlCol="0">
            <a:spAutoFit/>
          </a:bodyPr>
          <a:lstStyle/>
          <a:p>
            <a:r>
              <a:rPr lang="en-GB" sz="1800" dirty="0">
                <a:latin typeface="SassoonPrimaryInfant" panose="00000400000000000000" pitchFamily="2" charset="0"/>
              </a:rPr>
              <a:t>School starts at 8:30am. Good attendance and punctuality is very important for both academic and social success. School ends at 3pm.</a:t>
            </a:r>
          </a:p>
        </p:txBody>
      </p:sp>
    </p:spTree>
    <p:extLst>
      <p:ext uri="{BB962C8B-B14F-4D97-AF65-F5344CB8AC3E}">
        <p14:creationId xmlns:p14="http://schemas.microsoft.com/office/powerpoint/2010/main" val="14535854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DEBC8D8-824C-405E-8DF6-E0541005954C}"/>
              </a:ext>
            </a:extLst>
          </p:cNvPr>
          <p:cNvSpPr txBox="1">
            <a:spLocks/>
          </p:cNvSpPr>
          <p:nvPr/>
        </p:nvSpPr>
        <p:spPr>
          <a:xfrm>
            <a:off x="-102744" y="747035"/>
            <a:ext cx="7772400" cy="949909"/>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fontAlgn="auto">
              <a:spcAft>
                <a:spcPts val="0"/>
              </a:spcAft>
            </a:pPr>
            <a:r>
              <a:rPr lang="en-GB" sz="4800" b="1" dirty="0">
                <a:solidFill>
                  <a:srgbClr val="000000"/>
                </a:solidFill>
                <a:latin typeface="SassoonPrimaryInfant" panose="00000400000000000000" pitchFamily="2" charset="0"/>
              </a:rPr>
              <a:t>What to bring each day</a:t>
            </a:r>
          </a:p>
        </p:txBody>
      </p:sp>
      <p:sp>
        <p:nvSpPr>
          <p:cNvPr id="8" name="Content Placeholder 7">
            <a:extLst>
              <a:ext uri="{FF2B5EF4-FFF2-40B4-BE49-F238E27FC236}">
                <a16:creationId xmlns:a16="http://schemas.microsoft.com/office/drawing/2014/main" id="{B5875F40-0784-45AA-B6B9-F2F6AE425975}"/>
              </a:ext>
            </a:extLst>
          </p:cNvPr>
          <p:cNvSpPr>
            <a:spLocks noGrp="1"/>
          </p:cNvSpPr>
          <p:nvPr>
            <p:ph idx="1"/>
          </p:nvPr>
        </p:nvSpPr>
        <p:spPr/>
        <p:txBody>
          <a:bodyPr/>
          <a:lstStyle/>
          <a:p>
            <a:r>
              <a:rPr lang="en-GB" dirty="0">
                <a:latin typeface="SassoonPrimaryInfant" panose="00000400000000000000" pitchFamily="2" charset="0"/>
              </a:rPr>
              <a:t>Water bottle</a:t>
            </a:r>
          </a:p>
          <a:p>
            <a:r>
              <a:rPr lang="en-GB" dirty="0">
                <a:latin typeface="SassoonPrimaryInfant" panose="00000400000000000000" pitchFamily="2" charset="0"/>
              </a:rPr>
              <a:t>Book bag (no rucksacks please)</a:t>
            </a:r>
          </a:p>
          <a:p>
            <a:r>
              <a:rPr lang="en-GB" dirty="0">
                <a:latin typeface="SassoonPrimaryInfant" panose="00000400000000000000" pitchFamily="2" charset="0"/>
              </a:rPr>
              <a:t>Coat – children will go outside for playtime even in light rain, so please make sure they have one every day</a:t>
            </a:r>
          </a:p>
          <a:p>
            <a:r>
              <a:rPr lang="en-GB" dirty="0">
                <a:latin typeface="SassoonPrimaryInfant" panose="00000400000000000000" pitchFamily="2" charset="0"/>
              </a:rPr>
              <a:t>Reading book and diary (once these have been issued)</a:t>
            </a:r>
          </a:p>
          <a:p>
            <a:r>
              <a:rPr lang="en-GB" dirty="0">
                <a:latin typeface="SassoonPrimaryInfant" panose="00000400000000000000" pitchFamily="2" charset="0"/>
              </a:rPr>
              <a:t>Spare clothes – a full set in case of accidents or spills (to be kept in your child’s bag)</a:t>
            </a:r>
          </a:p>
        </p:txBody>
      </p:sp>
    </p:spTree>
    <p:extLst>
      <p:ext uri="{BB962C8B-B14F-4D97-AF65-F5344CB8AC3E}">
        <p14:creationId xmlns:p14="http://schemas.microsoft.com/office/powerpoint/2010/main" val="1570314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384F8-1EC6-41D8-81C3-395C7941AC68}"/>
              </a:ext>
            </a:extLst>
          </p:cNvPr>
          <p:cNvSpPr>
            <a:spLocks noGrp="1"/>
          </p:cNvSpPr>
          <p:nvPr>
            <p:ph type="title"/>
          </p:nvPr>
        </p:nvSpPr>
        <p:spPr>
          <a:xfrm>
            <a:off x="93690" y="113981"/>
            <a:ext cx="6347713" cy="1320800"/>
          </a:xfrm>
        </p:spPr>
        <p:txBody>
          <a:bodyPr>
            <a:normAutofit/>
          </a:bodyPr>
          <a:lstStyle/>
          <a:p>
            <a:pPr algn="ctr"/>
            <a:r>
              <a:rPr lang="en-GB" sz="4800" b="1" dirty="0">
                <a:solidFill>
                  <a:schemeClr val="tx1"/>
                </a:solidFill>
                <a:latin typeface="SassoonPrimaryInfant" panose="00000400000000000000" pitchFamily="2" charset="0"/>
              </a:rPr>
              <a:t>School Fund</a:t>
            </a:r>
          </a:p>
        </p:txBody>
      </p:sp>
      <p:sp>
        <p:nvSpPr>
          <p:cNvPr id="3" name="Content Placeholder 2">
            <a:extLst>
              <a:ext uri="{FF2B5EF4-FFF2-40B4-BE49-F238E27FC236}">
                <a16:creationId xmlns:a16="http://schemas.microsoft.com/office/drawing/2014/main" id="{4BC4DFA0-6B2E-40AA-B3BA-24ABED9AF87E}"/>
              </a:ext>
            </a:extLst>
          </p:cNvPr>
          <p:cNvSpPr>
            <a:spLocks noGrp="1"/>
          </p:cNvSpPr>
          <p:nvPr>
            <p:ph idx="1"/>
          </p:nvPr>
        </p:nvSpPr>
        <p:spPr>
          <a:xfrm>
            <a:off x="355075" y="1437923"/>
            <a:ext cx="6347714" cy="3880773"/>
          </a:xfrm>
        </p:spPr>
        <p:txBody>
          <a:bodyPr>
            <a:normAutofit/>
          </a:bodyPr>
          <a:lstStyle/>
          <a:p>
            <a:r>
              <a:rPr lang="en-GB" sz="2000" dirty="0">
                <a:latin typeface="SassoonPrimaryInfant" panose="00000400000000000000" pitchFamily="2" charset="0"/>
              </a:rPr>
              <a:t>Voluntary contribution of £1 a week </a:t>
            </a:r>
          </a:p>
          <a:p>
            <a:r>
              <a:rPr lang="en-GB" sz="2000" dirty="0">
                <a:latin typeface="SassoonPrimaryInfant" panose="00000400000000000000" pitchFamily="2" charset="0"/>
              </a:rPr>
              <a:t>A voluntary contribution of £1 per week is welcomed to help support a range of enriching experiences for the children, including cooking, planting, and other hands-on activities. These opportunities enhance and enrich their learning by developing practical skills, encouraging curiosity, and bringing classroom learning to life in a fun and meaningful way.</a:t>
            </a:r>
          </a:p>
        </p:txBody>
      </p:sp>
      <p:pic>
        <p:nvPicPr>
          <p:cNvPr id="4" name="Picture 3">
            <a:extLst>
              <a:ext uri="{FF2B5EF4-FFF2-40B4-BE49-F238E27FC236}">
                <a16:creationId xmlns:a16="http://schemas.microsoft.com/office/drawing/2014/main" id="{36A8F75B-0DA5-4C5E-B54E-2B3DE8683D75}"/>
              </a:ext>
            </a:extLst>
          </p:cNvPr>
          <p:cNvPicPr>
            <a:picLocks noChangeAspect="1"/>
          </p:cNvPicPr>
          <p:nvPr/>
        </p:nvPicPr>
        <p:blipFill rotWithShape="1">
          <a:blip r:embed="rId2"/>
          <a:srcRect t="20343"/>
          <a:stretch/>
        </p:blipFill>
        <p:spPr>
          <a:xfrm>
            <a:off x="790287" y="4460977"/>
            <a:ext cx="3082977" cy="1918200"/>
          </a:xfrm>
          <a:prstGeom prst="rect">
            <a:avLst/>
          </a:prstGeom>
          <a:ln>
            <a:noFill/>
          </a:ln>
          <a:effectLst>
            <a:softEdge rad="112500"/>
          </a:effectLst>
        </p:spPr>
      </p:pic>
      <p:pic>
        <p:nvPicPr>
          <p:cNvPr id="5" name="Picture 4">
            <a:extLst>
              <a:ext uri="{FF2B5EF4-FFF2-40B4-BE49-F238E27FC236}">
                <a16:creationId xmlns:a16="http://schemas.microsoft.com/office/drawing/2014/main" id="{7297A480-BD81-4639-A9E9-33E33DAD390F}"/>
              </a:ext>
            </a:extLst>
          </p:cNvPr>
          <p:cNvPicPr>
            <a:picLocks noChangeAspect="1"/>
          </p:cNvPicPr>
          <p:nvPr/>
        </p:nvPicPr>
        <p:blipFill>
          <a:blip r:embed="rId3"/>
          <a:stretch>
            <a:fillRect/>
          </a:stretch>
        </p:blipFill>
        <p:spPr>
          <a:xfrm>
            <a:off x="4246624" y="4216039"/>
            <a:ext cx="1903364" cy="2408076"/>
          </a:xfrm>
          <a:prstGeom prst="rect">
            <a:avLst/>
          </a:prstGeom>
          <a:ln>
            <a:noFill/>
          </a:ln>
          <a:effectLst>
            <a:softEdge rad="112500"/>
          </a:effectLst>
        </p:spPr>
      </p:pic>
      <p:pic>
        <p:nvPicPr>
          <p:cNvPr id="6" name="Picture 5">
            <a:extLst>
              <a:ext uri="{FF2B5EF4-FFF2-40B4-BE49-F238E27FC236}">
                <a16:creationId xmlns:a16="http://schemas.microsoft.com/office/drawing/2014/main" id="{76DF38CB-563F-4F32-A849-E53119E2E6F3}"/>
              </a:ext>
            </a:extLst>
          </p:cNvPr>
          <p:cNvPicPr>
            <a:picLocks noChangeAspect="1"/>
          </p:cNvPicPr>
          <p:nvPr/>
        </p:nvPicPr>
        <p:blipFill>
          <a:blip r:embed="rId4"/>
          <a:stretch>
            <a:fillRect/>
          </a:stretch>
        </p:blipFill>
        <p:spPr>
          <a:xfrm>
            <a:off x="6523348" y="2222561"/>
            <a:ext cx="2451727" cy="1702588"/>
          </a:xfrm>
          <a:prstGeom prst="rect">
            <a:avLst/>
          </a:prstGeom>
          <a:ln>
            <a:noFill/>
          </a:ln>
          <a:effectLst>
            <a:softEdge rad="112500"/>
          </a:effectLst>
        </p:spPr>
      </p:pic>
      <p:pic>
        <p:nvPicPr>
          <p:cNvPr id="8" name="Picture 7">
            <a:extLst>
              <a:ext uri="{FF2B5EF4-FFF2-40B4-BE49-F238E27FC236}">
                <a16:creationId xmlns:a16="http://schemas.microsoft.com/office/drawing/2014/main" id="{95ACD4B5-489B-4735-83C9-D910B9619A7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23348" y="33745"/>
            <a:ext cx="2620652" cy="1965489"/>
          </a:xfrm>
          <a:prstGeom prst="rect">
            <a:avLst/>
          </a:prstGeom>
          <a:ln>
            <a:noFill/>
          </a:ln>
          <a:effectLst>
            <a:softEdge rad="112500"/>
          </a:effectLst>
        </p:spPr>
      </p:pic>
      <p:pic>
        <p:nvPicPr>
          <p:cNvPr id="10" name="Picture 9">
            <a:extLst>
              <a:ext uri="{FF2B5EF4-FFF2-40B4-BE49-F238E27FC236}">
                <a16:creationId xmlns:a16="http://schemas.microsoft.com/office/drawing/2014/main" id="{09BE9550-362A-4861-8C00-9CA5FDCC416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23348" y="4148476"/>
            <a:ext cx="2502404" cy="1876803"/>
          </a:xfrm>
          <a:prstGeom prst="rect">
            <a:avLst/>
          </a:prstGeom>
          <a:ln>
            <a:noFill/>
          </a:ln>
          <a:effectLst>
            <a:softEdge rad="112500"/>
          </a:effectLst>
        </p:spPr>
      </p:pic>
    </p:spTree>
    <p:extLst>
      <p:ext uri="{BB962C8B-B14F-4D97-AF65-F5344CB8AC3E}">
        <p14:creationId xmlns:p14="http://schemas.microsoft.com/office/powerpoint/2010/main" val="13426171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10DCD-D3A8-48D6-BDCA-09D26B95ADB0}"/>
              </a:ext>
            </a:extLst>
          </p:cNvPr>
          <p:cNvSpPr>
            <a:spLocks noGrp="1"/>
          </p:cNvSpPr>
          <p:nvPr>
            <p:ph type="title"/>
          </p:nvPr>
        </p:nvSpPr>
        <p:spPr>
          <a:xfrm>
            <a:off x="600172" y="2476107"/>
            <a:ext cx="6347713" cy="1320800"/>
          </a:xfrm>
        </p:spPr>
        <p:txBody>
          <a:bodyPr/>
          <a:lstStyle/>
          <a:p>
            <a:pPr algn="ctr"/>
            <a:r>
              <a:rPr lang="en-GB" b="1" dirty="0">
                <a:solidFill>
                  <a:schemeClr val="tx1"/>
                </a:solidFill>
                <a:latin typeface="SassoonPrimaryInfant" panose="00000400000000000000" pitchFamily="2" charset="0"/>
              </a:rPr>
              <a:t>What Does Learning Look Like in Reception?</a:t>
            </a:r>
          </a:p>
        </p:txBody>
      </p:sp>
    </p:spTree>
    <p:extLst>
      <p:ext uri="{BB962C8B-B14F-4D97-AF65-F5344CB8AC3E}">
        <p14:creationId xmlns:p14="http://schemas.microsoft.com/office/powerpoint/2010/main" val="36668068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4356E53C-3942-482E-9496-85179230A753}"/>
              </a:ext>
            </a:extLst>
          </p:cNvPr>
          <p:cNvSpPr txBox="1">
            <a:spLocks/>
          </p:cNvSpPr>
          <p:nvPr/>
        </p:nvSpPr>
        <p:spPr>
          <a:xfrm>
            <a:off x="5202621" y="4665605"/>
            <a:ext cx="3388929" cy="1292433"/>
          </a:xfrm>
          <a:prstGeom prst="rect">
            <a:avLst/>
          </a:prstGeom>
        </p:spPr>
        <p:txBody>
          <a:bodyPr anchor="ctr">
            <a:normAutofit fontScale="92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en-GB" sz="4800" b="1" dirty="0">
                <a:solidFill>
                  <a:srgbClr val="000000"/>
                </a:solidFill>
                <a:latin typeface="Century Gothic" panose="020B0502020202020204" pitchFamily="34" charset="0"/>
              </a:rPr>
              <a:t>Curriculum</a:t>
            </a:r>
            <a:r>
              <a:rPr lang="en-GB" sz="4800" dirty="0"/>
              <a:t> </a:t>
            </a:r>
          </a:p>
        </p:txBody>
      </p:sp>
      <p:pic>
        <p:nvPicPr>
          <p:cNvPr id="6" name="Picture 5" descr="A stop sign&#10;&#10;Description automatically generated">
            <a:extLst>
              <a:ext uri="{FF2B5EF4-FFF2-40B4-BE49-F238E27FC236}">
                <a16:creationId xmlns:a16="http://schemas.microsoft.com/office/drawing/2014/main" id="{6F7695C2-5196-438E-BC92-CEAAA3EAAEA1}"/>
              </a:ext>
            </a:extLst>
          </p:cNvPr>
          <p:cNvPicPr>
            <a:picLocks noChangeAspect="1"/>
          </p:cNvPicPr>
          <p:nvPr/>
        </p:nvPicPr>
        <p:blipFill rotWithShape="1">
          <a:blip r:embed="rId2">
            <a:extLst>
              <a:ext uri="{28A0092B-C50C-407E-A947-70E740481C1C}">
                <a14:useLocalDpi xmlns:a14="http://schemas.microsoft.com/office/drawing/2010/main" val="0"/>
              </a:ext>
            </a:extLst>
          </a:blip>
          <a:srcRect t="10370" r="1" b="8315"/>
          <a:stretch/>
        </p:blipFill>
        <p:spPr>
          <a:xfrm>
            <a:off x="-139827" y="12675"/>
            <a:ext cx="7216902" cy="4359440"/>
          </a:xfrm>
          <a:prstGeom prst="rect">
            <a:avLst/>
          </a:prstGeom>
        </p:spPr>
      </p:pic>
      <p:pic>
        <p:nvPicPr>
          <p:cNvPr id="7" name="Picture 6" descr="A picture containing child, small, wearing, boy&#10;&#10;Description automatically generated">
            <a:extLst>
              <a:ext uri="{FF2B5EF4-FFF2-40B4-BE49-F238E27FC236}">
                <a16:creationId xmlns:a16="http://schemas.microsoft.com/office/drawing/2014/main" id="{01E9409D-BB03-43C6-8E2B-6D6C19195735}"/>
              </a:ext>
            </a:extLst>
          </p:cNvPr>
          <p:cNvPicPr>
            <a:picLocks noChangeAspect="1"/>
          </p:cNvPicPr>
          <p:nvPr/>
        </p:nvPicPr>
        <p:blipFill rotWithShape="1">
          <a:blip r:embed="rId3">
            <a:extLst>
              <a:ext uri="{28A0092B-C50C-407E-A947-70E740481C1C}">
                <a14:useLocalDpi xmlns:a14="http://schemas.microsoft.com/office/drawing/2010/main" val="0"/>
              </a:ext>
            </a:extLst>
          </a:blip>
          <a:srcRect l="9499" r="18885" b="-2"/>
          <a:stretch/>
        </p:blipFill>
        <p:spPr>
          <a:xfrm>
            <a:off x="-18473" y="4260388"/>
            <a:ext cx="4972386" cy="2597613"/>
          </a:xfrm>
          <a:prstGeom prst="rect">
            <a:avLst/>
          </a:prstGeom>
        </p:spPr>
      </p:pic>
      <p:sp>
        <p:nvSpPr>
          <p:cNvPr id="8" name="Subtitle 2">
            <a:extLst>
              <a:ext uri="{FF2B5EF4-FFF2-40B4-BE49-F238E27FC236}">
                <a16:creationId xmlns:a16="http://schemas.microsoft.com/office/drawing/2014/main" id="{54545D5F-F513-45C0-82EF-026FBA27189D}"/>
              </a:ext>
            </a:extLst>
          </p:cNvPr>
          <p:cNvSpPr txBox="1">
            <a:spLocks/>
          </p:cNvSpPr>
          <p:nvPr/>
        </p:nvSpPr>
        <p:spPr>
          <a:xfrm>
            <a:off x="4874448" y="5672287"/>
            <a:ext cx="4405254" cy="795187"/>
          </a:xfrm>
          <a:prstGeom prst="rect">
            <a:avLst/>
          </a:prstGeom>
        </p:spPr>
        <p:txBody>
          <a:bodyP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ctr" fontAlgn="auto"/>
            <a:r>
              <a:rPr lang="en-GB" sz="1600" b="1" dirty="0">
                <a:latin typeface="Century Gothic" panose="020B0502020202020204" pitchFamily="34" charset="0"/>
              </a:rPr>
              <a:t>Key principles of the Early Years Foundation Stage (EYFS). </a:t>
            </a:r>
          </a:p>
        </p:txBody>
      </p:sp>
    </p:spTree>
    <p:extLst>
      <p:ext uri="{BB962C8B-B14F-4D97-AF65-F5344CB8AC3E}">
        <p14:creationId xmlns:p14="http://schemas.microsoft.com/office/powerpoint/2010/main" val="8732651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B0A34-E915-4328-A271-C208F294DBE7}"/>
              </a:ext>
            </a:extLst>
          </p:cNvPr>
          <p:cNvSpPr>
            <a:spLocks noGrp="1"/>
          </p:cNvSpPr>
          <p:nvPr>
            <p:ph type="title"/>
          </p:nvPr>
        </p:nvSpPr>
        <p:spPr>
          <a:xfrm>
            <a:off x="1475295" y="119406"/>
            <a:ext cx="6347713" cy="1320800"/>
          </a:xfrm>
        </p:spPr>
        <p:txBody>
          <a:bodyPr/>
          <a:lstStyle/>
          <a:p>
            <a:r>
              <a:rPr lang="en-GB" b="1" dirty="0">
                <a:solidFill>
                  <a:schemeClr val="tx1"/>
                </a:solidFill>
                <a:latin typeface="SassoonPrimaryInfant" panose="00000400000000000000" pitchFamily="2" charset="0"/>
              </a:rPr>
              <a:t>The Early Learning Goal</a:t>
            </a:r>
          </a:p>
        </p:txBody>
      </p:sp>
      <p:sp>
        <p:nvSpPr>
          <p:cNvPr id="3" name="Content Placeholder 2">
            <a:extLst>
              <a:ext uri="{FF2B5EF4-FFF2-40B4-BE49-F238E27FC236}">
                <a16:creationId xmlns:a16="http://schemas.microsoft.com/office/drawing/2014/main" id="{5199A748-D949-4AAA-99C0-648609938ED0}"/>
              </a:ext>
            </a:extLst>
          </p:cNvPr>
          <p:cNvSpPr>
            <a:spLocks noGrp="1"/>
          </p:cNvSpPr>
          <p:nvPr>
            <p:ph idx="1"/>
          </p:nvPr>
        </p:nvSpPr>
        <p:spPr>
          <a:xfrm>
            <a:off x="0" y="1073833"/>
            <a:ext cx="2950590" cy="5440089"/>
          </a:xfrm>
        </p:spPr>
        <p:txBody>
          <a:bodyPr>
            <a:normAutofit/>
          </a:bodyPr>
          <a:lstStyle/>
          <a:p>
            <a:r>
              <a:rPr lang="en-GB" sz="1400" dirty="0">
                <a:latin typeface="SassoonPrimaryInfant" panose="00000400000000000000" pitchFamily="2" charset="0"/>
              </a:rPr>
              <a:t>Children in Reception are expected to meet the Early Learning Goals, as set out by the Early Years Foundation Stage Framework in order to achieve a Good Level of Development. </a:t>
            </a:r>
          </a:p>
          <a:p>
            <a:r>
              <a:rPr lang="en-GB" sz="1400" dirty="0">
                <a:latin typeface="SassoonPrimaryInfant" panose="00000400000000000000" pitchFamily="2" charset="0"/>
              </a:rPr>
              <a:t>There are 'specific' and 'prime' areas of the goals which children work towards. </a:t>
            </a:r>
          </a:p>
          <a:p>
            <a:r>
              <a:rPr lang="en-GB" sz="1400" dirty="0">
                <a:latin typeface="SassoonPrimaryInfant" panose="00000400000000000000" pitchFamily="2" charset="0"/>
              </a:rPr>
              <a:t>There are also 'Characteristic of Effective Learning' that children are assessed against in to make sure they are fully prepared for their future academic progress in Year 1 and onwards. </a:t>
            </a:r>
          </a:p>
          <a:p>
            <a:r>
              <a:rPr lang="en-GB" sz="1400" dirty="0">
                <a:latin typeface="SassoonPrimaryInfant" panose="00000400000000000000" pitchFamily="2" charset="0"/>
              </a:rPr>
              <a:t>The next slide details the ELGs in more detail:</a:t>
            </a:r>
          </a:p>
        </p:txBody>
      </p:sp>
      <p:pic>
        <p:nvPicPr>
          <p:cNvPr id="4" name="Picture 3">
            <a:extLst>
              <a:ext uri="{FF2B5EF4-FFF2-40B4-BE49-F238E27FC236}">
                <a16:creationId xmlns:a16="http://schemas.microsoft.com/office/drawing/2014/main" id="{045E60F0-A101-4C78-897C-0DABC41F6EE5}"/>
              </a:ext>
            </a:extLst>
          </p:cNvPr>
          <p:cNvPicPr>
            <a:picLocks noChangeAspect="1"/>
          </p:cNvPicPr>
          <p:nvPr/>
        </p:nvPicPr>
        <p:blipFill>
          <a:blip r:embed="rId2"/>
          <a:stretch>
            <a:fillRect/>
          </a:stretch>
        </p:blipFill>
        <p:spPr>
          <a:xfrm>
            <a:off x="2950590" y="1150070"/>
            <a:ext cx="6055208" cy="3741374"/>
          </a:xfrm>
          <a:prstGeom prst="rect">
            <a:avLst/>
          </a:prstGeom>
        </p:spPr>
      </p:pic>
    </p:spTree>
    <p:extLst>
      <p:ext uri="{BB962C8B-B14F-4D97-AF65-F5344CB8AC3E}">
        <p14:creationId xmlns:p14="http://schemas.microsoft.com/office/powerpoint/2010/main" val="1022629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76D2E22-5B10-4A1F-A614-4D2BF4D5029A}"/>
              </a:ext>
            </a:extLst>
          </p:cNvPr>
          <p:cNvPicPr>
            <a:picLocks noChangeAspect="1"/>
          </p:cNvPicPr>
          <p:nvPr/>
        </p:nvPicPr>
        <p:blipFill>
          <a:blip r:embed="rId2"/>
          <a:stretch>
            <a:fillRect/>
          </a:stretch>
        </p:blipFill>
        <p:spPr>
          <a:xfrm>
            <a:off x="0" y="437238"/>
            <a:ext cx="8907335" cy="5718466"/>
          </a:xfrm>
          <a:prstGeom prst="rect">
            <a:avLst/>
          </a:prstGeom>
        </p:spPr>
      </p:pic>
    </p:spTree>
    <p:extLst>
      <p:ext uri="{BB962C8B-B14F-4D97-AF65-F5344CB8AC3E}">
        <p14:creationId xmlns:p14="http://schemas.microsoft.com/office/powerpoint/2010/main" val="37257260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0D8CB52-9EC0-495A-A46D-6D63FDC9377A}"/>
              </a:ext>
            </a:extLst>
          </p:cNvPr>
          <p:cNvPicPr>
            <a:picLocks noChangeAspect="1"/>
          </p:cNvPicPr>
          <p:nvPr/>
        </p:nvPicPr>
        <p:blipFill>
          <a:blip r:embed="rId2"/>
          <a:stretch>
            <a:fillRect/>
          </a:stretch>
        </p:blipFill>
        <p:spPr>
          <a:xfrm>
            <a:off x="1464307" y="390534"/>
            <a:ext cx="5197290" cy="5662151"/>
          </a:xfrm>
          <a:prstGeom prst="rect">
            <a:avLst/>
          </a:prstGeom>
        </p:spPr>
      </p:pic>
    </p:spTree>
    <p:extLst>
      <p:ext uri="{BB962C8B-B14F-4D97-AF65-F5344CB8AC3E}">
        <p14:creationId xmlns:p14="http://schemas.microsoft.com/office/powerpoint/2010/main" val="26476720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E4297-D911-4798-9294-56F6FD494AC7}"/>
              </a:ext>
            </a:extLst>
          </p:cNvPr>
          <p:cNvSpPr>
            <a:spLocks noGrp="1"/>
          </p:cNvSpPr>
          <p:nvPr>
            <p:ph type="title"/>
          </p:nvPr>
        </p:nvSpPr>
        <p:spPr>
          <a:xfrm>
            <a:off x="504527" y="610676"/>
            <a:ext cx="6347713" cy="1320800"/>
          </a:xfrm>
        </p:spPr>
        <p:txBody>
          <a:bodyPr>
            <a:normAutofit/>
          </a:bodyPr>
          <a:lstStyle/>
          <a:p>
            <a:r>
              <a:rPr lang="en-GB" sz="4000" b="1" dirty="0">
                <a:solidFill>
                  <a:schemeClr val="tx1"/>
                </a:solidFill>
                <a:latin typeface="SassoonPrimaryInfant" panose="00000400000000000000" pitchFamily="2" charset="0"/>
              </a:rPr>
              <a:t>Our Topic Curriculum </a:t>
            </a:r>
          </a:p>
        </p:txBody>
      </p:sp>
      <p:sp>
        <p:nvSpPr>
          <p:cNvPr id="3" name="Content Placeholder 2">
            <a:extLst>
              <a:ext uri="{FF2B5EF4-FFF2-40B4-BE49-F238E27FC236}">
                <a16:creationId xmlns:a16="http://schemas.microsoft.com/office/drawing/2014/main" id="{C7DE5F4A-ECC8-4E92-816C-BACCBC954CFB}"/>
              </a:ext>
            </a:extLst>
          </p:cNvPr>
          <p:cNvSpPr>
            <a:spLocks noGrp="1"/>
          </p:cNvSpPr>
          <p:nvPr>
            <p:ph idx="1"/>
          </p:nvPr>
        </p:nvSpPr>
        <p:spPr>
          <a:xfrm>
            <a:off x="609599" y="2160590"/>
            <a:ext cx="6347714" cy="3880773"/>
          </a:xfrm>
        </p:spPr>
        <p:txBody>
          <a:bodyPr>
            <a:normAutofit/>
          </a:bodyPr>
          <a:lstStyle/>
          <a:p>
            <a:r>
              <a:rPr lang="en-GB" sz="2400" dirty="0">
                <a:latin typeface="SassoonPrimaryInfant" panose="00000400000000000000" pitchFamily="2" charset="0"/>
              </a:rPr>
              <a:t>Autumn 1- It’s great to be me!</a:t>
            </a:r>
          </a:p>
          <a:p>
            <a:r>
              <a:rPr lang="en-GB" sz="2400" dirty="0">
                <a:latin typeface="SassoonPrimaryInfant" panose="00000400000000000000" pitchFamily="2" charset="0"/>
              </a:rPr>
              <a:t>Autumn 2- Celebrations of light</a:t>
            </a:r>
          </a:p>
          <a:p>
            <a:r>
              <a:rPr lang="en-GB" sz="2400" dirty="0">
                <a:latin typeface="SassoonPrimaryInfant" panose="00000400000000000000" pitchFamily="2" charset="0"/>
              </a:rPr>
              <a:t>Spring 1- Once upon a time</a:t>
            </a:r>
          </a:p>
          <a:p>
            <a:r>
              <a:rPr lang="en-GB" sz="2400" dirty="0">
                <a:latin typeface="SassoonPrimaryInfant" panose="00000400000000000000" pitchFamily="2" charset="0"/>
              </a:rPr>
              <a:t>Spring 2- Signs of Spring</a:t>
            </a:r>
          </a:p>
          <a:p>
            <a:r>
              <a:rPr lang="en-GB" sz="2400" dirty="0">
                <a:latin typeface="SassoonPrimaryInfant" panose="00000400000000000000" pitchFamily="2" charset="0"/>
              </a:rPr>
              <a:t>Summer 1- All around the world</a:t>
            </a:r>
          </a:p>
          <a:p>
            <a:r>
              <a:rPr lang="en-GB" sz="2400" dirty="0">
                <a:latin typeface="SassoonPrimaryInfant" panose="00000400000000000000" pitchFamily="2" charset="0"/>
              </a:rPr>
              <a:t>Summer2- Pirates and mermaids</a:t>
            </a:r>
          </a:p>
        </p:txBody>
      </p:sp>
      <p:pic>
        <p:nvPicPr>
          <p:cNvPr id="1028" name="Picture 4" descr="Kids Friendship Stock Illustrations – 44,200 Kids Friendship Stock  Illustrations, Vectors &amp; Clipart - Dreamstime">
            <a:extLst>
              <a:ext uri="{FF2B5EF4-FFF2-40B4-BE49-F238E27FC236}">
                <a16:creationId xmlns:a16="http://schemas.microsoft.com/office/drawing/2014/main" id="{AAF91291-37C0-4832-BD41-BE898FE13FE4}"/>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63534" y="938731"/>
            <a:ext cx="3021455" cy="151072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ireworks clipart Images - Free Download on Magnific (formerly Freepik)">
            <a:extLst>
              <a:ext uri="{FF2B5EF4-FFF2-40B4-BE49-F238E27FC236}">
                <a16:creationId xmlns:a16="http://schemas.microsoft.com/office/drawing/2014/main" id="{46E67D62-6E0D-47B7-A35B-2EAAA2CE21E0}"/>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10793" y="1424926"/>
            <a:ext cx="1918519" cy="153667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Fairy Tale Clipart Small Castle - Fairy Tale Book Png, Transparent Png -  kindpng">
            <a:extLst>
              <a:ext uri="{FF2B5EF4-FFF2-40B4-BE49-F238E27FC236}">
                <a16:creationId xmlns:a16="http://schemas.microsoft.com/office/drawing/2014/main" id="{BB0290B9-758F-4975-B9BA-C2129E97A4E4}"/>
              </a:ext>
            </a:extLst>
          </p:cNvPr>
          <p:cNvPicPr>
            <a:picLocks noChangeAspect="1" noChangeArrowheads="1"/>
          </p:cNvPicPr>
          <p:nvPr/>
        </p:nvPicPr>
        <p:blipFill>
          <a:blip r:embed="rId4">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5310793" y="2900780"/>
            <a:ext cx="2352675" cy="19431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pring Clip Art-word spring typographysurrounded by cute colorful spring  flowers">
            <a:extLst>
              <a:ext uri="{FF2B5EF4-FFF2-40B4-BE49-F238E27FC236}">
                <a16:creationId xmlns:a16="http://schemas.microsoft.com/office/drawing/2014/main" id="{A7DA7F3B-1C18-44D1-9004-884683E5C3EB}"/>
              </a:ext>
            </a:extLst>
          </p:cNvPr>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29475" y="4558972"/>
            <a:ext cx="1943282" cy="1360297"/>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our Travel Png Images - Travel Around The World Clipart, Transparent Png ,  Transparent Png Image - PNGitem">
            <a:extLst>
              <a:ext uri="{FF2B5EF4-FFF2-40B4-BE49-F238E27FC236}">
                <a16:creationId xmlns:a16="http://schemas.microsoft.com/office/drawing/2014/main" id="{29FD0FF7-C27E-49A7-9D01-1D058E0F5AD6}"/>
              </a:ext>
            </a:extLst>
          </p:cNvPr>
          <p:cNvPicPr>
            <a:picLocks noChangeAspect="1" noChangeArrowheads="1"/>
          </p:cNvPicPr>
          <p:nvPr/>
        </p:nvPicPr>
        <p:blipFill>
          <a:blip r:embed="rId6" cstate="print">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3800066" y="4900213"/>
            <a:ext cx="1943282" cy="2038111"/>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Mermaids And Pirates Images – Browse 4,190 Stock Photos, Vectors, and Video  | Adobe Stock">
            <a:extLst>
              <a:ext uri="{FF2B5EF4-FFF2-40B4-BE49-F238E27FC236}">
                <a16:creationId xmlns:a16="http://schemas.microsoft.com/office/drawing/2014/main" id="{D8E4EA5C-F005-4836-8DDC-673FCB4BCCBF}"/>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27522" y="5012995"/>
            <a:ext cx="2805686" cy="1781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58380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CC1A6-195A-4391-B295-4DD3B91139C7}"/>
              </a:ext>
            </a:extLst>
          </p:cNvPr>
          <p:cNvSpPr>
            <a:spLocks noGrp="1"/>
          </p:cNvSpPr>
          <p:nvPr>
            <p:ph type="title"/>
          </p:nvPr>
        </p:nvSpPr>
        <p:spPr/>
        <p:txBody>
          <a:bodyPr/>
          <a:lstStyle/>
          <a:p>
            <a:pPr algn="ctr"/>
            <a:r>
              <a:rPr lang="en-GB" b="1" dirty="0">
                <a:solidFill>
                  <a:schemeClr val="tx1"/>
                </a:solidFill>
                <a:latin typeface="SassoonPrimaryInfant" panose="00000400000000000000" pitchFamily="2" charset="0"/>
              </a:rPr>
              <a:t>Reception Baseline Assessment (RBA)</a:t>
            </a:r>
          </a:p>
        </p:txBody>
      </p:sp>
      <p:sp>
        <p:nvSpPr>
          <p:cNvPr id="3" name="Content Placeholder 2">
            <a:extLst>
              <a:ext uri="{FF2B5EF4-FFF2-40B4-BE49-F238E27FC236}">
                <a16:creationId xmlns:a16="http://schemas.microsoft.com/office/drawing/2014/main" id="{7274631A-BBFB-482C-8535-39EF6BD8A10C}"/>
              </a:ext>
            </a:extLst>
          </p:cNvPr>
          <p:cNvSpPr>
            <a:spLocks noGrp="1"/>
          </p:cNvSpPr>
          <p:nvPr>
            <p:ph idx="1"/>
          </p:nvPr>
        </p:nvSpPr>
        <p:spPr/>
        <p:txBody>
          <a:bodyPr>
            <a:normAutofit/>
          </a:bodyPr>
          <a:lstStyle/>
          <a:p>
            <a:r>
              <a:rPr lang="en-GB" dirty="0">
                <a:latin typeface="SassoonPrimaryInfant" panose="00000400000000000000" pitchFamily="2" charset="0"/>
              </a:rPr>
              <a:t>The </a:t>
            </a:r>
            <a:r>
              <a:rPr lang="en-GB" b="1" dirty="0">
                <a:latin typeface="SassoonPrimaryInfant" panose="00000400000000000000" pitchFamily="2" charset="0"/>
              </a:rPr>
              <a:t>Reception Baseline Assessment (RBA)</a:t>
            </a:r>
            <a:r>
              <a:rPr lang="en-GB" dirty="0">
                <a:latin typeface="SassoonPrimaryInfant" panose="00000400000000000000" pitchFamily="2" charset="0"/>
              </a:rPr>
              <a:t> is a short, informal check carried out in the first few weeks of Reception.</a:t>
            </a:r>
          </a:p>
          <a:p>
            <a:r>
              <a:rPr lang="en-GB" dirty="0">
                <a:latin typeface="SassoonPrimaryInfant" panose="00000400000000000000" pitchFamily="2" charset="0"/>
              </a:rPr>
              <a:t>Your child’s teacher works one-to-one with your child, using simple, play-like activities to explore early skills such as language, number, and problem-solving. It usually takes about 10–20 minutes per session over a few short sessions.</a:t>
            </a:r>
          </a:p>
          <a:p>
            <a:r>
              <a:rPr lang="en-GB" dirty="0">
                <a:latin typeface="SassoonPrimaryInfant" panose="00000400000000000000" pitchFamily="2" charset="0"/>
              </a:rPr>
              <a:t>It is </a:t>
            </a:r>
            <a:r>
              <a:rPr lang="en-GB" b="1" dirty="0">
                <a:latin typeface="SassoonPrimaryInfant" panose="00000400000000000000" pitchFamily="2" charset="0"/>
              </a:rPr>
              <a:t>not a test your child can pass or fail</a:t>
            </a:r>
            <a:r>
              <a:rPr lang="en-GB" dirty="0">
                <a:latin typeface="SassoonPrimaryInfant" panose="00000400000000000000" pitchFamily="2" charset="0"/>
              </a:rPr>
              <a:t>, and results are not shared with parents. Instead, the information is used by the Department for Education to measure the school’s overall progress by comparing this starting point with outcomes at the end of primary school.</a:t>
            </a:r>
          </a:p>
          <a:p>
            <a:endParaRPr lang="en-GB" dirty="0">
              <a:latin typeface="SassoonPrimaryInfant" panose="00000400000000000000" pitchFamily="2" charset="0"/>
            </a:endParaRPr>
          </a:p>
        </p:txBody>
      </p:sp>
    </p:spTree>
    <p:extLst>
      <p:ext uri="{BB962C8B-B14F-4D97-AF65-F5344CB8AC3E}">
        <p14:creationId xmlns:p14="http://schemas.microsoft.com/office/powerpoint/2010/main" val="10410276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a:solidFill>
                  <a:schemeClr val="tx1"/>
                </a:solidFill>
                <a:latin typeface="SassoonPrimaryInfant" panose="00000400000000000000" pitchFamily="2" charset="0"/>
              </a:rPr>
              <a:t>Uniform</a:t>
            </a:r>
            <a:r>
              <a:rPr lang="en-GB" dirty="0">
                <a:latin typeface="SassoonPrimaryInfant" panose="00000400000000000000" pitchFamily="2" charset="0"/>
              </a:rPr>
              <a:t> </a:t>
            </a:r>
          </a:p>
        </p:txBody>
      </p:sp>
      <p:sp>
        <p:nvSpPr>
          <p:cNvPr id="6" name="AutoShape 4" descr="/page/55e9b092d5014deeb33863324fc0744e/pic/240c78d16a0a405e9cf77dddf4229a96/full_width/check/"/>
          <p:cNvSpPr>
            <a:spLocks noGrp="1" noChangeAspect="1" noChangeArrowheads="1"/>
          </p:cNvSpPr>
          <p:nvPr>
            <p:ph type="body" sz="half" idx="1"/>
          </p:nvPr>
        </p:nvSpPr>
        <p:spPr bwMode="auto">
          <a:xfrm>
            <a:off x="220370" y="519878"/>
            <a:ext cx="6774675" cy="61012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a:bodyPr>
          <a:lstStyle/>
          <a:p>
            <a:pPr marL="0" indent="0">
              <a:buNone/>
            </a:pPr>
            <a:r>
              <a:rPr lang="en-GB" sz="2000" dirty="0">
                <a:latin typeface="SassoonPrimaryInfant" panose="00000400000000000000" pitchFamily="2" charset="0"/>
                <a:cs typeface="Arial"/>
              </a:rPr>
              <a:t>Our children wear an ‘active 'uniform which ensures your child is comfortable and ready for every aspect of school life.</a:t>
            </a:r>
          </a:p>
          <a:p>
            <a:pPr>
              <a:buFont typeface="Arial" pitchFamily="34" charset="0"/>
              <a:buChar char="•"/>
            </a:pPr>
            <a:r>
              <a:rPr lang="en-GB" sz="2000" dirty="0">
                <a:latin typeface="SassoonPrimaryInfant" panose="00000400000000000000" pitchFamily="2" charset="0"/>
                <a:cs typeface="Arial"/>
              </a:rPr>
              <a:t>Green jumper or cardigan (logo optional), </a:t>
            </a:r>
          </a:p>
          <a:p>
            <a:pPr>
              <a:buFont typeface="Arial" pitchFamily="34" charset="0"/>
              <a:buChar char="•"/>
            </a:pPr>
            <a:r>
              <a:rPr lang="en-GB" sz="2000" dirty="0">
                <a:latin typeface="SassoonPrimaryInfant" panose="00000400000000000000" pitchFamily="2" charset="0"/>
                <a:cs typeface="Arial"/>
              </a:rPr>
              <a:t>White t shirt</a:t>
            </a:r>
          </a:p>
          <a:p>
            <a:pPr>
              <a:buFont typeface="Arial" pitchFamily="34" charset="0"/>
              <a:buChar char="•"/>
            </a:pPr>
            <a:r>
              <a:rPr lang="en-GB" sz="2000" dirty="0">
                <a:latin typeface="SassoonPrimaryInfant" panose="00000400000000000000" pitchFamily="2" charset="0"/>
                <a:cs typeface="Arial"/>
              </a:rPr>
              <a:t>Black joggers/ leggings/ shorts/ </a:t>
            </a:r>
            <a:r>
              <a:rPr lang="en-GB" sz="2000" dirty="0" err="1">
                <a:latin typeface="SassoonPrimaryInfant" panose="00000400000000000000" pitchFamily="2" charset="0"/>
                <a:cs typeface="Arial"/>
              </a:rPr>
              <a:t>skorts</a:t>
            </a:r>
            <a:r>
              <a:rPr lang="en-GB" sz="2000" dirty="0">
                <a:latin typeface="SassoonPrimaryInfant" panose="00000400000000000000" pitchFamily="2" charset="0"/>
                <a:cs typeface="Arial"/>
              </a:rPr>
              <a:t>.</a:t>
            </a:r>
          </a:p>
          <a:p>
            <a:pPr>
              <a:buFont typeface="Arial" pitchFamily="34" charset="0"/>
              <a:buChar char="•"/>
            </a:pPr>
            <a:r>
              <a:rPr lang="en-GB" sz="2000" dirty="0">
                <a:latin typeface="SassoonPrimaryInfant" panose="00000400000000000000" pitchFamily="2" charset="0"/>
                <a:cs typeface="Arial"/>
              </a:rPr>
              <a:t>Plain black Trainers (Velcro).</a:t>
            </a:r>
          </a:p>
          <a:p>
            <a:pPr>
              <a:buFont typeface="Arial" pitchFamily="34" charset="0"/>
              <a:buChar char="•"/>
            </a:pPr>
            <a:r>
              <a:rPr lang="en-GB" sz="2000" dirty="0">
                <a:latin typeface="SassoonPrimaryInfant" panose="00000400000000000000" pitchFamily="2" charset="0"/>
                <a:cs typeface="Arial"/>
              </a:rPr>
              <a:t>Wellies</a:t>
            </a:r>
          </a:p>
          <a:p>
            <a:pPr>
              <a:buFont typeface="Arial" pitchFamily="34" charset="0"/>
              <a:buChar char="•"/>
            </a:pPr>
            <a:r>
              <a:rPr lang="en-GB" sz="2000" dirty="0">
                <a:latin typeface="SassoonPrimaryInfant" panose="00000400000000000000" pitchFamily="2" charset="0"/>
                <a:cs typeface="Arial"/>
              </a:rPr>
              <a:t>Waterproof coat (trousers optional)</a:t>
            </a:r>
          </a:p>
          <a:p>
            <a:pPr marL="0" indent="0"/>
            <a:endParaRPr lang="en-GB" sz="2000" dirty="0">
              <a:latin typeface="SassoonPrimaryInfant" panose="00000400000000000000" pitchFamily="2" charset="0"/>
              <a:cs typeface="Arial"/>
            </a:endParaRPr>
          </a:p>
          <a:p>
            <a:pPr>
              <a:buFont typeface="Arial" pitchFamily="34" charset="0"/>
              <a:buChar char="•"/>
            </a:pPr>
            <a:r>
              <a:rPr lang="en-GB" sz="2000" dirty="0">
                <a:highlight>
                  <a:srgbClr val="FFFF00"/>
                </a:highlight>
                <a:latin typeface="SassoonPrimaryInfant" panose="00000400000000000000" pitchFamily="2" charset="0"/>
                <a:cs typeface="Arial"/>
              </a:rPr>
              <a:t>*** Please ensure everything is labelled***</a:t>
            </a:r>
          </a:p>
          <a:p>
            <a:pPr>
              <a:buFont typeface="Arial" pitchFamily="34" charset="0"/>
              <a:buChar char="•"/>
            </a:pPr>
            <a:r>
              <a:rPr lang="en-GB" sz="2000" dirty="0">
                <a:latin typeface="SassoonPrimaryInfant" panose="00000400000000000000" pitchFamily="2" charset="0"/>
                <a:cs typeface="Arial"/>
              </a:rPr>
              <a:t>We recommend all children have a book bag. They are an ideal size for keeping books tidy and fitting into drawers.</a:t>
            </a:r>
          </a:p>
          <a:p>
            <a:pPr>
              <a:buFont typeface="Arial" pitchFamily="34" charset="0"/>
              <a:buChar char="•"/>
            </a:pPr>
            <a:r>
              <a:rPr lang="en-GB" sz="2000" dirty="0">
                <a:latin typeface="SassoonPrimaryInfant" panose="00000400000000000000" pitchFamily="2" charset="0"/>
                <a:cs typeface="Arial"/>
              </a:rPr>
              <a:t>Watches or jewellery are not to be worn in school. This is for both safety and security.</a:t>
            </a:r>
          </a:p>
          <a:p>
            <a:pPr>
              <a:buFont typeface="Arial" pitchFamily="34" charset="0"/>
              <a:buChar char="•"/>
            </a:pPr>
            <a:endParaRPr lang="en-GB" sz="2000" dirty="0">
              <a:latin typeface="SassoonPrimaryInfant" panose="00000400000000000000" pitchFamily="2" charset="0"/>
              <a:cs typeface="Arial"/>
            </a:endParaRPr>
          </a:p>
          <a:p>
            <a:pPr>
              <a:buFont typeface="Arial" pitchFamily="34" charset="0"/>
              <a:buChar char="•"/>
            </a:pPr>
            <a:endParaRPr lang="en-GB" sz="2000" dirty="0">
              <a:latin typeface="SassoonPrimaryInfant" panose="00000400000000000000" pitchFamily="2" charset="0"/>
              <a:cs typeface="Arial"/>
            </a:endParaRPr>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5696" t="19991" r="53483" b="15949"/>
          <a:stretch/>
        </p:blipFill>
        <p:spPr bwMode="auto">
          <a:xfrm>
            <a:off x="7329120" y="97790"/>
            <a:ext cx="1642370" cy="14490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166" t="19612" r="51532" b="14655"/>
          <a:stretch/>
        </p:blipFill>
        <p:spPr bwMode="auto">
          <a:xfrm>
            <a:off x="5610591" y="1253320"/>
            <a:ext cx="1648169" cy="13445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descr="White School Polo Shirt">
            <a:extLst>
              <a:ext uri="{FF2B5EF4-FFF2-40B4-BE49-F238E27FC236}">
                <a16:creationId xmlns:a16="http://schemas.microsoft.com/office/drawing/2014/main" id="{CCF3A5EA-2FC1-4C66-A49D-945222248D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6980" y="1649160"/>
            <a:ext cx="1546650" cy="15466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052" name="Picture 4" descr="John Lewis ANYDAY Cotton Joggers, Black ...">
            <a:extLst>
              <a:ext uri="{FF2B5EF4-FFF2-40B4-BE49-F238E27FC236}">
                <a16:creationId xmlns:a16="http://schemas.microsoft.com/office/drawing/2014/main" id="{B97031D6-3E91-44EC-B9BE-CC26BEC2545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18402" y="3298161"/>
            <a:ext cx="1281421" cy="171076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056" name="Picture 8" descr="adidas Kids' Hoops Trainers, Core Black ...">
            <a:extLst>
              <a:ext uri="{FF2B5EF4-FFF2-40B4-BE49-F238E27FC236}">
                <a16:creationId xmlns:a16="http://schemas.microsoft.com/office/drawing/2014/main" id="{C6B83AC6-ADBD-4F33-854C-C2CC408465BF}"/>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42010"/>
          <a:stretch/>
        </p:blipFill>
        <p:spPr bwMode="auto">
          <a:xfrm>
            <a:off x="5828921" y="2912936"/>
            <a:ext cx="1333161" cy="10321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45873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
          </p:nvPr>
        </p:nvSpPr>
        <p:spPr>
          <a:xfrm>
            <a:off x="194241" y="982840"/>
            <a:ext cx="8755518" cy="5082539"/>
          </a:xfrm>
        </p:spPr>
        <p:txBody>
          <a:bodyPr>
            <a:normAutofit/>
          </a:bodyPr>
          <a:lstStyle/>
          <a:p>
            <a:pPr marL="0" indent="0">
              <a:buNone/>
            </a:pPr>
            <a:r>
              <a:rPr lang="en-GB" sz="2000" dirty="0">
                <a:latin typeface="SassoonPrimaryInfant" panose="00000400000000000000" pitchFamily="2" charset="0"/>
              </a:rPr>
              <a:t>OPAL (Outdoor Play and Learning) is our approach to enriching playtimes, giving children more opportunities to explore, create, problem-solve and develop friendships through play. Research shows that high-quality play supports children's physical health, wellbeing, confidence and learning across the curriculum.</a:t>
            </a:r>
          </a:p>
          <a:p>
            <a:pPr marL="0" indent="0">
              <a:buNone/>
            </a:pPr>
            <a:endParaRPr lang="en-GB" sz="2000" dirty="0">
              <a:latin typeface="SassoonPrimaryInfant" panose="00000400000000000000" pitchFamily="2" charset="0"/>
            </a:endParaRPr>
          </a:p>
        </p:txBody>
      </p:sp>
      <p:pic>
        <p:nvPicPr>
          <p:cNvPr id="7" name="Picture 6">
            <a:extLst>
              <a:ext uri="{FF2B5EF4-FFF2-40B4-BE49-F238E27FC236}">
                <a16:creationId xmlns:a16="http://schemas.microsoft.com/office/drawing/2014/main" id="{7D7B3D7D-DE5F-4C42-91B5-D4A1F9DDCBDC}"/>
              </a:ext>
            </a:extLst>
          </p:cNvPr>
          <p:cNvPicPr>
            <a:picLocks noChangeAspect="1"/>
          </p:cNvPicPr>
          <p:nvPr/>
        </p:nvPicPr>
        <p:blipFill>
          <a:blip r:embed="rId2"/>
          <a:stretch>
            <a:fillRect/>
          </a:stretch>
        </p:blipFill>
        <p:spPr>
          <a:xfrm>
            <a:off x="98927" y="3786329"/>
            <a:ext cx="1028437" cy="1506413"/>
          </a:xfrm>
          <a:prstGeom prst="rect">
            <a:avLst/>
          </a:prstGeom>
        </p:spPr>
      </p:pic>
      <p:pic>
        <p:nvPicPr>
          <p:cNvPr id="8" name="Picture 7">
            <a:extLst>
              <a:ext uri="{FF2B5EF4-FFF2-40B4-BE49-F238E27FC236}">
                <a16:creationId xmlns:a16="http://schemas.microsoft.com/office/drawing/2014/main" id="{F8CA8B92-5F37-4A40-9497-11BCE2D5968C}"/>
              </a:ext>
            </a:extLst>
          </p:cNvPr>
          <p:cNvPicPr>
            <a:picLocks noChangeAspect="1"/>
          </p:cNvPicPr>
          <p:nvPr/>
        </p:nvPicPr>
        <p:blipFill rotWithShape="1">
          <a:blip r:embed="rId3"/>
          <a:srcRect r="1745" b="15115"/>
          <a:stretch/>
        </p:blipFill>
        <p:spPr>
          <a:xfrm>
            <a:off x="98927" y="2355071"/>
            <a:ext cx="1145411" cy="1317520"/>
          </a:xfrm>
          <a:prstGeom prst="rect">
            <a:avLst/>
          </a:prstGeom>
        </p:spPr>
      </p:pic>
      <p:pic>
        <p:nvPicPr>
          <p:cNvPr id="1026" name="Picture 2" descr="OPAL (Outdoor Play and Learning) - Wyke ...">
            <a:extLst>
              <a:ext uri="{FF2B5EF4-FFF2-40B4-BE49-F238E27FC236}">
                <a16:creationId xmlns:a16="http://schemas.microsoft.com/office/drawing/2014/main" id="{ABCC3B4F-338B-4D6D-AF90-AC6CB23A702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00851" y="109054"/>
            <a:ext cx="873786" cy="87378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2B667F0-B086-47F0-A1BE-CFCDCDCB95E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23892" y="2981178"/>
            <a:ext cx="2556588" cy="1909550"/>
          </a:xfrm>
          <a:prstGeom prst="rect">
            <a:avLst/>
          </a:prstGeom>
        </p:spPr>
      </p:pic>
      <p:pic>
        <p:nvPicPr>
          <p:cNvPr id="10" name="Picture 9">
            <a:extLst>
              <a:ext uri="{FF2B5EF4-FFF2-40B4-BE49-F238E27FC236}">
                <a16:creationId xmlns:a16="http://schemas.microsoft.com/office/drawing/2014/main" id="{5C045C4C-DA0A-4D9F-B809-14AADDE4A9A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97126" y="2840699"/>
            <a:ext cx="2556588" cy="1909550"/>
          </a:xfrm>
          <a:prstGeom prst="rect">
            <a:avLst/>
          </a:prstGeom>
        </p:spPr>
      </p:pic>
      <p:pic>
        <p:nvPicPr>
          <p:cNvPr id="12" name="Picture 11">
            <a:extLst>
              <a:ext uri="{FF2B5EF4-FFF2-40B4-BE49-F238E27FC236}">
                <a16:creationId xmlns:a16="http://schemas.microsoft.com/office/drawing/2014/main" id="{464CDED5-6ECC-4020-B4E4-064F4B1961B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45453" y="3757761"/>
            <a:ext cx="2142262" cy="1600085"/>
          </a:xfrm>
          <a:prstGeom prst="rect">
            <a:avLst/>
          </a:prstGeom>
        </p:spPr>
      </p:pic>
      <p:pic>
        <p:nvPicPr>
          <p:cNvPr id="14" name="Picture 13">
            <a:extLst>
              <a:ext uri="{FF2B5EF4-FFF2-40B4-BE49-F238E27FC236}">
                <a16:creationId xmlns:a16="http://schemas.microsoft.com/office/drawing/2014/main" id="{88337DBA-EC24-4B8F-9FE9-1CFA90424018}"/>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27934"/>
          <a:stretch/>
        </p:blipFill>
        <p:spPr>
          <a:xfrm>
            <a:off x="708459" y="5401030"/>
            <a:ext cx="2556589" cy="1376141"/>
          </a:xfrm>
          <a:prstGeom prst="rect">
            <a:avLst/>
          </a:prstGeom>
        </p:spPr>
      </p:pic>
      <p:pic>
        <p:nvPicPr>
          <p:cNvPr id="16" name="Picture 15">
            <a:extLst>
              <a:ext uri="{FF2B5EF4-FFF2-40B4-BE49-F238E27FC236}">
                <a16:creationId xmlns:a16="http://schemas.microsoft.com/office/drawing/2014/main" id="{B41400BF-FD54-4007-9C2F-B899E2594655}"/>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1653" r="15102" b="4571"/>
          <a:stretch/>
        </p:blipFill>
        <p:spPr>
          <a:xfrm rot="5400000">
            <a:off x="5453542" y="4902875"/>
            <a:ext cx="1786801" cy="2013726"/>
          </a:xfrm>
          <a:prstGeom prst="rect">
            <a:avLst/>
          </a:prstGeom>
        </p:spPr>
      </p:pic>
      <p:pic>
        <p:nvPicPr>
          <p:cNvPr id="18" name="Picture 17">
            <a:extLst>
              <a:ext uri="{FF2B5EF4-FFF2-40B4-BE49-F238E27FC236}">
                <a16:creationId xmlns:a16="http://schemas.microsoft.com/office/drawing/2014/main" id="{61DBA4C1-FE34-4297-841C-3B36EB89BE18}"/>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r="5530"/>
          <a:stretch/>
        </p:blipFill>
        <p:spPr>
          <a:xfrm rot="5400000">
            <a:off x="3676139" y="5226899"/>
            <a:ext cx="1475516" cy="1561889"/>
          </a:xfrm>
          <a:prstGeom prst="rect">
            <a:avLst/>
          </a:prstGeom>
        </p:spPr>
      </p:pic>
      <p:pic>
        <p:nvPicPr>
          <p:cNvPr id="20" name="Picture 19">
            <a:extLst>
              <a:ext uri="{FF2B5EF4-FFF2-40B4-BE49-F238E27FC236}">
                <a16:creationId xmlns:a16="http://schemas.microsoft.com/office/drawing/2014/main" id="{49EF6212-DC9B-4DBF-BF26-AA2911C9A6A2}"/>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5400000">
            <a:off x="7265203" y="5123698"/>
            <a:ext cx="1909551" cy="1426269"/>
          </a:xfrm>
          <a:prstGeom prst="rect">
            <a:avLst/>
          </a:prstGeom>
        </p:spPr>
      </p:pic>
    </p:spTree>
    <p:extLst>
      <p:ext uri="{BB962C8B-B14F-4D97-AF65-F5344CB8AC3E}">
        <p14:creationId xmlns:p14="http://schemas.microsoft.com/office/powerpoint/2010/main" val="29285006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EA64B0-0E37-4680-934C-F03349E39A8D}"/>
              </a:ext>
            </a:extLst>
          </p:cNvPr>
          <p:cNvSpPr txBox="1"/>
          <p:nvPr/>
        </p:nvSpPr>
        <p:spPr>
          <a:xfrm>
            <a:off x="457200" y="2929467"/>
            <a:ext cx="6917267" cy="2308324"/>
          </a:xfrm>
          <a:prstGeom prst="rect">
            <a:avLst/>
          </a:prstGeom>
          <a:noFill/>
        </p:spPr>
        <p:txBody>
          <a:bodyPr wrap="square" rtlCol="0">
            <a:spAutoFit/>
          </a:bodyPr>
          <a:lstStyle/>
          <a:p>
            <a:r>
              <a:rPr lang="en-GB" dirty="0">
                <a:latin typeface="SassoonPrimaryInfant" panose="00000400000000000000" pitchFamily="2" charset="0"/>
              </a:rPr>
              <a:t>We will be using the Juniper app to improve communication between home and school. The app will allow school to share updates, reminders, and important information directly with parents, helping you stay connected and involved in your child's learning.</a:t>
            </a:r>
          </a:p>
        </p:txBody>
      </p:sp>
      <p:pic>
        <p:nvPicPr>
          <p:cNvPr id="2" name="Picture 1">
            <a:extLst>
              <a:ext uri="{FF2B5EF4-FFF2-40B4-BE49-F238E27FC236}">
                <a16:creationId xmlns:a16="http://schemas.microsoft.com/office/drawing/2014/main" id="{CAEC96DA-01F3-4848-B21B-8F3DD20C791C}"/>
              </a:ext>
            </a:extLst>
          </p:cNvPr>
          <p:cNvPicPr>
            <a:picLocks noChangeAspect="1"/>
          </p:cNvPicPr>
          <p:nvPr/>
        </p:nvPicPr>
        <p:blipFill>
          <a:blip r:embed="rId2"/>
          <a:stretch>
            <a:fillRect/>
          </a:stretch>
        </p:blipFill>
        <p:spPr>
          <a:xfrm>
            <a:off x="349528" y="2218389"/>
            <a:ext cx="2034716" cy="708721"/>
          </a:xfrm>
          <a:prstGeom prst="rect">
            <a:avLst/>
          </a:prstGeom>
        </p:spPr>
      </p:pic>
      <p:pic>
        <p:nvPicPr>
          <p:cNvPr id="1026" name="Picture 2" descr="Juniper Education – Apps on Google Play">
            <a:extLst>
              <a:ext uri="{FF2B5EF4-FFF2-40B4-BE49-F238E27FC236}">
                <a16:creationId xmlns:a16="http://schemas.microsoft.com/office/drawing/2014/main" id="{81DB5646-6D44-495A-8E3D-5FEBD5847F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348405"/>
            <a:ext cx="1766145" cy="1766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0504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0" y="44450"/>
            <a:ext cx="5588000" cy="481013"/>
          </a:xfrm>
        </p:spPr>
        <p:txBody>
          <a:bodyPr>
            <a:noAutofit/>
          </a:bodyPr>
          <a:lstStyle/>
          <a:p>
            <a:pPr algn="ctr"/>
            <a:r>
              <a:rPr lang="en-GB" sz="4000" b="1" dirty="0">
                <a:solidFill>
                  <a:schemeClr val="tx1"/>
                </a:solidFill>
                <a:latin typeface="SassoonPrimaryInfant" panose="00000400000000000000" pitchFamily="2" charset="0"/>
              </a:rPr>
              <a:t>Phonics</a:t>
            </a:r>
            <a:r>
              <a:rPr lang="en-GB" dirty="0">
                <a:solidFill>
                  <a:schemeClr val="tx1"/>
                </a:solidFill>
                <a:latin typeface="SassoonPrimaryInfant" panose="00000400000000000000" pitchFamily="2" charset="0"/>
              </a:rPr>
              <a:t> </a:t>
            </a:r>
          </a:p>
        </p:txBody>
      </p:sp>
      <p:sp>
        <p:nvSpPr>
          <p:cNvPr id="3" name="Text Placeholder 2"/>
          <p:cNvSpPr>
            <a:spLocks noGrp="1"/>
          </p:cNvSpPr>
          <p:nvPr>
            <p:ph type="body" sz="half" idx="1"/>
          </p:nvPr>
        </p:nvSpPr>
        <p:spPr>
          <a:xfrm>
            <a:off x="1" y="696147"/>
            <a:ext cx="6668813" cy="5765800"/>
          </a:xfrm>
        </p:spPr>
        <p:txBody>
          <a:bodyPr>
            <a:normAutofit/>
          </a:bodyPr>
          <a:lstStyle/>
          <a:p>
            <a:pPr>
              <a:buFont typeface="Arial" pitchFamily="34" charset="0"/>
              <a:buChar char="•"/>
            </a:pPr>
            <a:r>
              <a:rPr lang="en-GB" sz="2400" dirty="0">
                <a:latin typeface="SassoonPrimaryInfant" panose="00000400000000000000" pitchFamily="2" charset="0"/>
              </a:rPr>
              <a:t>We follow the Little </a:t>
            </a:r>
            <a:r>
              <a:rPr lang="en-GB" sz="2400" dirty="0" err="1">
                <a:latin typeface="SassoonPrimaryInfant" panose="00000400000000000000" pitchFamily="2" charset="0"/>
              </a:rPr>
              <a:t>Wandle</a:t>
            </a:r>
            <a:r>
              <a:rPr lang="en-GB" sz="2400" dirty="0">
                <a:latin typeface="SassoonPrimaryInfant" panose="00000400000000000000" pitchFamily="2" charset="0"/>
              </a:rPr>
              <a:t> phonics programme.</a:t>
            </a:r>
          </a:p>
          <a:p>
            <a:pPr>
              <a:buFont typeface="Arial" pitchFamily="34" charset="0"/>
              <a:buChar char="•"/>
            </a:pPr>
            <a:r>
              <a:rPr lang="en-GB" sz="2400" dirty="0">
                <a:latin typeface="SassoonPrimaryInfant" panose="00000400000000000000" pitchFamily="2" charset="0"/>
              </a:rPr>
              <a:t> It is a way of teaching children how to recognise the sound that each letter makes. </a:t>
            </a:r>
          </a:p>
          <a:p>
            <a:pPr>
              <a:buFont typeface="Arial" pitchFamily="34" charset="0"/>
              <a:buChar char="•"/>
            </a:pPr>
            <a:r>
              <a:rPr lang="en-GB" sz="2400" dirty="0">
                <a:latin typeface="SassoonPrimaryInfant" panose="00000400000000000000" pitchFamily="2" charset="0"/>
              </a:rPr>
              <a:t>It is an effective way of teaching young children how to read and write.</a:t>
            </a:r>
          </a:p>
          <a:p>
            <a:pPr>
              <a:buFont typeface="Arial" pitchFamily="34" charset="0"/>
              <a:buChar char="•"/>
            </a:pPr>
            <a:r>
              <a:rPr lang="en-GB" sz="2400" dirty="0">
                <a:latin typeface="SassoonPrimaryInfant" panose="00000400000000000000" pitchFamily="2" charset="0"/>
              </a:rPr>
              <a:t>We have a daily sessions of phonics and your child will learn a new sound each day.</a:t>
            </a:r>
          </a:p>
          <a:p>
            <a:pPr>
              <a:buFont typeface="Arial" pitchFamily="34" charset="0"/>
              <a:buChar char="•"/>
            </a:pPr>
            <a:endParaRPr lang="en-GB" sz="2400" dirty="0">
              <a:latin typeface="SassoonPrimaryInfant" panose="00000400000000000000" pitchFamily="2" charset="0"/>
            </a:endParaRPr>
          </a:p>
          <a:p>
            <a:pPr>
              <a:buFont typeface="Arial" pitchFamily="34" charset="0"/>
              <a:buChar char="•"/>
            </a:pPr>
            <a:r>
              <a:rPr lang="en-GB" sz="2400" dirty="0">
                <a:latin typeface="SassoonPrimaryInfant" panose="00000400000000000000" pitchFamily="2" charset="0"/>
              </a:rPr>
              <a:t>Single sounds are taught first, not letter names. Pronunciation is key!</a:t>
            </a:r>
          </a:p>
          <a:p>
            <a:pPr>
              <a:buFont typeface="Arial" pitchFamily="34" charset="0"/>
              <a:buChar char="•"/>
            </a:pPr>
            <a:endParaRPr lang="en-GB" sz="2400" dirty="0">
              <a:latin typeface="SassoonPrimaryInfant" panose="00000400000000000000" pitchFamily="2" charset="0"/>
            </a:endParaRPr>
          </a:p>
          <a:p>
            <a:pPr marL="0" indent="0"/>
            <a:endParaRPr lang="en-GB" sz="2400" dirty="0">
              <a:latin typeface="SassoonPrimaryInfant" panose="00000400000000000000" pitchFamily="2" charset="0"/>
            </a:endParaRPr>
          </a:p>
          <a:p>
            <a:pPr marL="0" indent="0"/>
            <a:endParaRPr lang="en-GB" sz="2400" dirty="0">
              <a:latin typeface="SassoonPrimaryInfant" panose="00000400000000000000" pitchFamily="2" charset="0"/>
            </a:endParaRPr>
          </a:p>
          <a:p>
            <a:pPr marL="0" indent="0"/>
            <a:endParaRPr lang="en-GB" sz="2400" dirty="0">
              <a:latin typeface="SassoonPrimaryInfant" panose="00000400000000000000" pitchFamily="2" charset="0"/>
            </a:endParaRPr>
          </a:p>
        </p:txBody>
      </p:sp>
      <p:pic>
        <p:nvPicPr>
          <p:cNvPr id="3074" name="Picture 2" descr="Little Wandle Letters and Sounds ...">
            <a:extLst>
              <a:ext uri="{FF2B5EF4-FFF2-40B4-BE49-F238E27FC236}">
                <a16:creationId xmlns:a16="http://schemas.microsoft.com/office/drawing/2014/main" id="{1CE99A7B-F696-46F6-A321-B68B966322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6088" y="185738"/>
            <a:ext cx="1761595" cy="176159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ittle Wandle Phonics s a t p - YouTube">
            <a:extLst>
              <a:ext uri="{FF2B5EF4-FFF2-40B4-BE49-F238E27FC236}">
                <a16:creationId xmlns:a16="http://schemas.microsoft.com/office/drawing/2014/main" id="{D3821BC3-7AE7-4E25-8792-2FEA4152DCA5}"/>
              </a:ext>
            </a:extLst>
          </p:cNvPr>
          <p:cNvPicPr>
            <a:picLocks noChangeAspect="1" noChangeArrowheads="1"/>
          </p:cNvPicPr>
          <p:nvPr/>
        </p:nvPicPr>
        <p:blipFill>
          <a:blip r:embed="rId3">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1485899" y="4386580"/>
            <a:ext cx="4333875" cy="24269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71800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8B9E9DE-A098-4BB2-BF6A-1BCCA96A2069}"/>
              </a:ext>
            </a:extLst>
          </p:cNvPr>
          <p:cNvPicPr>
            <a:picLocks noChangeAspect="1"/>
          </p:cNvPicPr>
          <p:nvPr/>
        </p:nvPicPr>
        <p:blipFill>
          <a:blip r:embed="rId2"/>
          <a:stretch>
            <a:fillRect/>
          </a:stretch>
        </p:blipFill>
        <p:spPr>
          <a:xfrm>
            <a:off x="240360" y="116761"/>
            <a:ext cx="4176122" cy="5738357"/>
          </a:xfrm>
          <a:prstGeom prst="rect">
            <a:avLst/>
          </a:prstGeom>
        </p:spPr>
      </p:pic>
      <p:pic>
        <p:nvPicPr>
          <p:cNvPr id="6" name="Picture 5">
            <a:extLst>
              <a:ext uri="{FF2B5EF4-FFF2-40B4-BE49-F238E27FC236}">
                <a16:creationId xmlns:a16="http://schemas.microsoft.com/office/drawing/2014/main" id="{D1E92F09-C9D5-4765-94CC-1B0EF7595DF6}"/>
              </a:ext>
            </a:extLst>
          </p:cNvPr>
          <p:cNvPicPr>
            <a:picLocks noChangeAspect="1"/>
          </p:cNvPicPr>
          <p:nvPr/>
        </p:nvPicPr>
        <p:blipFill>
          <a:blip r:embed="rId3"/>
          <a:stretch>
            <a:fillRect/>
          </a:stretch>
        </p:blipFill>
        <p:spPr>
          <a:xfrm>
            <a:off x="4727520" y="284415"/>
            <a:ext cx="4115157" cy="5570703"/>
          </a:xfrm>
          <a:prstGeom prst="rect">
            <a:avLst/>
          </a:prstGeom>
        </p:spPr>
      </p:pic>
    </p:spTree>
    <p:extLst>
      <p:ext uri="{BB962C8B-B14F-4D97-AF65-F5344CB8AC3E}">
        <p14:creationId xmlns:p14="http://schemas.microsoft.com/office/powerpoint/2010/main" val="25537962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99B4A17-5D08-4DEF-8833-8B3FA552D10B}"/>
              </a:ext>
            </a:extLst>
          </p:cNvPr>
          <p:cNvPicPr>
            <a:picLocks noChangeAspect="1"/>
          </p:cNvPicPr>
          <p:nvPr/>
        </p:nvPicPr>
        <p:blipFill>
          <a:blip r:embed="rId2"/>
          <a:stretch>
            <a:fillRect/>
          </a:stretch>
        </p:blipFill>
        <p:spPr>
          <a:xfrm>
            <a:off x="2054511" y="573803"/>
            <a:ext cx="4092295" cy="4861981"/>
          </a:xfrm>
          <a:prstGeom prst="rect">
            <a:avLst/>
          </a:prstGeom>
        </p:spPr>
      </p:pic>
    </p:spTree>
    <p:extLst>
      <p:ext uri="{BB962C8B-B14F-4D97-AF65-F5344CB8AC3E}">
        <p14:creationId xmlns:p14="http://schemas.microsoft.com/office/powerpoint/2010/main" val="8877785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3608C6-2C94-4C45-B58B-56ED036E5603}"/>
              </a:ext>
            </a:extLst>
          </p:cNvPr>
          <p:cNvSpPr>
            <a:spLocks noGrp="1"/>
          </p:cNvSpPr>
          <p:nvPr>
            <p:ph idx="1"/>
          </p:nvPr>
        </p:nvSpPr>
        <p:spPr>
          <a:xfrm>
            <a:off x="345316" y="815978"/>
            <a:ext cx="6969884" cy="5254884"/>
          </a:xfrm>
        </p:spPr>
        <p:txBody>
          <a:bodyPr>
            <a:normAutofit/>
          </a:bodyPr>
          <a:lstStyle/>
          <a:p>
            <a:r>
              <a:rPr lang="en-GB" dirty="0">
                <a:latin typeface="SassoonPrimaryInfant" panose="00000400000000000000" pitchFamily="2" charset="0"/>
              </a:rPr>
              <a:t>Reading together every day is one of the best ways to support your child’s learning. Children will begin bringing home Little </a:t>
            </a:r>
            <a:r>
              <a:rPr lang="en-GB" dirty="0" err="1">
                <a:latin typeface="SassoonPrimaryInfant" panose="00000400000000000000" pitchFamily="2" charset="0"/>
              </a:rPr>
              <a:t>Wandle</a:t>
            </a:r>
            <a:r>
              <a:rPr lang="en-GB" dirty="0">
                <a:latin typeface="SassoonPrimaryInfant" panose="00000400000000000000" pitchFamily="2" charset="0"/>
              </a:rPr>
              <a:t> reading books once they are ready.</a:t>
            </a:r>
          </a:p>
          <a:p>
            <a:r>
              <a:rPr lang="en-GB" dirty="0">
                <a:latin typeface="SassoonPrimaryInfant" panose="00000400000000000000" pitchFamily="2" charset="0"/>
              </a:rPr>
              <a:t>Please read with your child little and often — even </a:t>
            </a:r>
            <a:r>
              <a:rPr lang="en-GB" b="1" dirty="0">
                <a:latin typeface="SassoonPrimaryInfant" panose="00000400000000000000" pitchFamily="2" charset="0"/>
              </a:rPr>
              <a:t>5–10 minutes </a:t>
            </a:r>
            <a:r>
              <a:rPr lang="en-GB" dirty="0">
                <a:latin typeface="SassoonPrimaryInfant" panose="00000400000000000000" pitchFamily="2" charset="0"/>
              </a:rPr>
              <a:t>a day makes a big difference.</a:t>
            </a:r>
          </a:p>
          <a:p>
            <a:endParaRPr lang="en-GB" dirty="0">
              <a:latin typeface="SassoonPrimaryInfant" panose="00000400000000000000" pitchFamily="2" charset="0"/>
            </a:endParaRPr>
          </a:p>
          <a:p>
            <a:r>
              <a:rPr lang="en-GB" dirty="0">
                <a:latin typeface="SassoonPrimaryInfant" panose="00000400000000000000" pitchFamily="2" charset="0"/>
              </a:rPr>
              <a:t>Sharing stories, talking about pictures and enjoying books together helps develop vocabulary, confidence and a love of reading</a:t>
            </a:r>
          </a:p>
          <a:p>
            <a:r>
              <a:rPr lang="en-GB" dirty="0">
                <a:latin typeface="SassoonPrimaryInfant" panose="00000400000000000000" pitchFamily="2" charset="0"/>
              </a:rPr>
              <a:t>This reading diary is a space for you to record any reading your child does at home. This could include your child reading aloud, sharing a story with you, or listening while you read to them. Please write a short comment each time you read together, noting what your child enjoyed, how they engaged with the story, or any progress you noticed. Even a few sentences are helpful. Please also include the date and the title of the book or story if possible.</a:t>
            </a:r>
          </a:p>
        </p:txBody>
      </p:sp>
      <p:sp>
        <p:nvSpPr>
          <p:cNvPr id="4" name="TextBox 3">
            <a:extLst>
              <a:ext uri="{FF2B5EF4-FFF2-40B4-BE49-F238E27FC236}">
                <a16:creationId xmlns:a16="http://schemas.microsoft.com/office/drawing/2014/main" id="{3AAB8FC7-A71C-4C7D-9BC0-FA9A8E6124CB}"/>
              </a:ext>
            </a:extLst>
          </p:cNvPr>
          <p:cNvSpPr txBox="1"/>
          <p:nvPr/>
        </p:nvSpPr>
        <p:spPr>
          <a:xfrm>
            <a:off x="867265" y="108092"/>
            <a:ext cx="5825765" cy="707886"/>
          </a:xfrm>
          <a:prstGeom prst="rect">
            <a:avLst/>
          </a:prstGeom>
          <a:noFill/>
        </p:spPr>
        <p:txBody>
          <a:bodyPr wrap="square" rtlCol="0">
            <a:spAutoFit/>
          </a:bodyPr>
          <a:lstStyle/>
          <a:p>
            <a:pPr algn="ctr"/>
            <a:r>
              <a:rPr lang="en-GB" sz="4000" b="1" dirty="0">
                <a:latin typeface="SassoonPrimaryInfant" panose="00000400000000000000" pitchFamily="2" charset="0"/>
              </a:rPr>
              <a:t>Reading at home</a:t>
            </a:r>
          </a:p>
        </p:txBody>
      </p:sp>
      <p:pic>
        <p:nvPicPr>
          <p:cNvPr id="6" name="Picture 5">
            <a:extLst>
              <a:ext uri="{FF2B5EF4-FFF2-40B4-BE49-F238E27FC236}">
                <a16:creationId xmlns:a16="http://schemas.microsoft.com/office/drawing/2014/main" id="{B76184EF-415F-4FB6-9749-B24932A39D1D}"/>
              </a:ext>
            </a:extLst>
          </p:cNvPr>
          <p:cNvPicPr>
            <a:picLocks noChangeAspect="1"/>
          </p:cNvPicPr>
          <p:nvPr/>
        </p:nvPicPr>
        <p:blipFill rotWithShape="1">
          <a:blip r:embed="rId2"/>
          <a:srcRect l="7595" t="2519" r="6417" b="2103"/>
          <a:stretch/>
        </p:blipFill>
        <p:spPr>
          <a:xfrm>
            <a:off x="7315200" y="4280645"/>
            <a:ext cx="1690875" cy="2498103"/>
          </a:xfrm>
          <a:prstGeom prst="rect">
            <a:avLst/>
          </a:prstGeom>
        </p:spPr>
      </p:pic>
    </p:spTree>
    <p:extLst>
      <p:ext uri="{BB962C8B-B14F-4D97-AF65-F5344CB8AC3E}">
        <p14:creationId xmlns:p14="http://schemas.microsoft.com/office/powerpoint/2010/main" val="22062298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7F08A34-6BDB-441F-A25D-3A1ACED06317}"/>
              </a:ext>
            </a:extLst>
          </p:cNvPr>
          <p:cNvPicPr>
            <a:picLocks noChangeAspect="1"/>
          </p:cNvPicPr>
          <p:nvPr/>
        </p:nvPicPr>
        <p:blipFill>
          <a:blip r:embed="rId2"/>
          <a:stretch>
            <a:fillRect/>
          </a:stretch>
        </p:blipFill>
        <p:spPr>
          <a:xfrm>
            <a:off x="7828958" y="5083607"/>
            <a:ext cx="1209349" cy="1703894"/>
          </a:xfrm>
          <a:prstGeom prst="rect">
            <a:avLst/>
          </a:prstGeom>
        </p:spPr>
      </p:pic>
      <p:sp>
        <p:nvSpPr>
          <p:cNvPr id="6" name="Content Placeholder 5">
            <a:extLst>
              <a:ext uri="{FF2B5EF4-FFF2-40B4-BE49-F238E27FC236}">
                <a16:creationId xmlns:a16="http://schemas.microsoft.com/office/drawing/2014/main" id="{6D5FBB59-7D8A-4F39-A027-603FCF4E5A9D}"/>
              </a:ext>
            </a:extLst>
          </p:cNvPr>
          <p:cNvSpPr>
            <a:spLocks noGrp="1"/>
          </p:cNvSpPr>
          <p:nvPr>
            <p:ph idx="1"/>
          </p:nvPr>
        </p:nvSpPr>
        <p:spPr>
          <a:xfrm>
            <a:off x="210529" y="815978"/>
            <a:ext cx="3855563" cy="5119577"/>
          </a:xfrm>
        </p:spPr>
        <p:txBody>
          <a:bodyPr>
            <a:normAutofit fontScale="85000" lnSpcReduction="10000"/>
          </a:bodyPr>
          <a:lstStyle/>
          <a:p>
            <a:r>
              <a:rPr lang="en-GB" sz="2000" dirty="0">
                <a:latin typeface="SassoonPrimaryInfant" panose="00000400000000000000" pitchFamily="2" charset="0"/>
              </a:rPr>
              <a:t>We understand that all children develop at their own pace, and that we’re all learning from birth. When it’s time to start school, some children will need more help than others.</a:t>
            </a:r>
          </a:p>
          <a:p>
            <a:r>
              <a:rPr lang="en-GB" sz="2000" dirty="0">
                <a:latin typeface="SassoonPrimaryInfant" panose="00000400000000000000" pitchFamily="2" charset="0"/>
              </a:rPr>
              <a:t>There are key skills that schools expect children to be learning before their first day. Practising these will make your child’s journey to Reception as positive as possible.</a:t>
            </a:r>
          </a:p>
          <a:p>
            <a:r>
              <a:rPr lang="en-GB" sz="2000" dirty="0">
                <a:latin typeface="SassoonPrimaryInfant" panose="00000400000000000000" pitchFamily="2" charset="0"/>
              </a:rPr>
              <a:t>If your child is already at nursery, in pre-school, or with a childminder, those professionals will work with you and your child to help get them ready.</a:t>
            </a:r>
          </a:p>
          <a:p>
            <a:r>
              <a:rPr lang="en-GB" sz="2000" dirty="0">
                <a:latin typeface="SassoonPrimaryInfant" panose="00000400000000000000" pitchFamily="2" charset="0"/>
              </a:rPr>
              <a:t>There’s lots you can do at home to build your child’s confidence and independence, helping </a:t>
            </a:r>
            <a:r>
              <a:rPr lang="en-GB" dirty="0"/>
              <a:t>them feel emotionally and practically prepared to start school.</a:t>
            </a:r>
          </a:p>
          <a:p>
            <a:endParaRPr lang="en-GB" dirty="0"/>
          </a:p>
          <a:p>
            <a:endParaRPr lang="en-GB" sz="2000" dirty="0">
              <a:latin typeface="SassoonPrimaryInfant" panose="00000400000000000000" pitchFamily="2" charset="0"/>
            </a:endParaRPr>
          </a:p>
        </p:txBody>
      </p:sp>
      <p:sp>
        <p:nvSpPr>
          <p:cNvPr id="7" name="TextBox 6">
            <a:extLst>
              <a:ext uri="{FF2B5EF4-FFF2-40B4-BE49-F238E27FC236}">
                <a16:creationId xmlns:a16="http://schemas.microsoft.com/office/drawing/2014/main" id="{C52522A3-98DD-499C-8DA9-24294F35B079}"/>
              </a:ext>
            </a:extLst>
          </p:cNvPr>
          <p:cNvSpPr txBox="1"/>
          <p:nvPr/>
        </p:nvSpPr>
        <p:spPr>
          <a:xfrm>
            <a:off x="867265" y="108092"/>
            <a:ext cx="5825765" cy="707886"/>
          </a:xfrm>
          <a:prstGeom prst="rect">
            <a:avLst/>
          </a:prstGeom>
          <a:noFill/>
        </p:spPr>
        <p:txBody>
          <a:bodyPr wrap="square" rtlCol="0">
            <a:spAutoFit/>
          </a:bodyPr>
          <a:lstStyle/>
          <a:p>
            <a:pPr algn="ctr"/>
            <a:r>
              <a:rPr lang="en-GB" sz="4000" b="1" dirty="0">
                <a:latin typeface="SassoonPrimaryInfant" panose="00000400000000000000" pitchFamily="2" charset="0"/>
              </a:rPr>
              <a:t>School Readiness</a:t>
            </a:r>
          </a:p>
        </p:txBody>
      </p:sp>
      <p:sp>
        <p:nvSpPr>
          <p:cNvPr id="8" name="Content Placeholder 5">
            <a:extLst>
              <a:ext uri="{FF2B5EF4-FFF2-40B4-BE49-F238E27FC236}">
                <a16:creationId xmlns:a16="http://schemas.microsoft.com/office/drawing/2014/main" id="{6E83F9F4-A8DB-4D58-8F7D-D8F0BD92361C}"/>
              </a:ext>
            </a:extLst>
          </p:cNvPr>
          <p:cNvSpPr txBox="1">
            <a:spLocks/>
          </p:cNvSpPr>
          <p:nvPr/>
        </p:nvSpPr>
        <p:spPr>
          <a:xfrm>
            <a:off x="3973395" y="815977"/>
            <a:ext cx="3855563" cy="5119577"/>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GB" b="1" dirty="0">
                <a:latin typeface="SassoonPrimaryInfant" panose="00000400000000000000" pitchFamily="2" charset="0"/>
              </a:rPr>
              <a:t>How can I help my child get ready?</a:t>
            </a:r>
          </a:p>
          <a:p>
            <a:r>
              <a:rPr lang="en-GB" dirty="0">
                <a:latin typeface="SassoonPrimaryInfant" panose="00000400000000000000" pitchFamily="2" charset="0"/>
              </a:rPr>
              <a:t>Your child will have lots of new activities and routines to get used to when they start school. There are some things they’ll need to do more independently than they might have before.</a:t>
            </a:r>
          </a:p>
          <a:p>
            <a:r>
              <a:rPr lang="en-GB" dirty="0">
                <a:latin typeface="SassoonPrimaryInfant" panose="00000400000000000000" pitchFamily="2" charset="0"/>
              </a:rPr>
              <a:t>Research shows that a child’s relationship with their parents is the most important factor in their development, and there’s a lot you can do at home.</a:t>
            </a:r>
          </a:p>
          <a:p>
            <a:r>
              <a:rPr lang="en-GB" dirty="0">
                <a:latin typeface="SassoonPrimaryInfant" panose="00000400000000000000" pitchFamily="2" charset="0"/>
              </a:rPr>
              <a:t>When your child is at home with you or another caregiver, you can practise as a family with fun activities (we’ve included links at the end of this resource).</a:t>
            </a:r>
          </a:p>
          <a:p>
            <a:r>
              <a:rPr lang="en-GB" dirty="0">
                <a:latin typeface="SassoonPrimaryInfant" panose="00000400000000000000" pitchFamily="2" charset="0"/>
              </a:rPr>
              <a:t>Some of these skills take time to master, so it’s good to introduce them gradually in your daily routine.</a:t>
            </a:r>
          </a:p>
          <a:p>
            <a:pPr fontAlgn="auto"/>
            <a:endParaRPr lang="en-GB" sz="2000" dirty="0">
              <a:latin typeface="SassoonPrimaryInfant" panose="00000400000000000000" pitchFamily="2" charset="0"/>
            </a:endParaRPr>
          </a:p>
        </p:txBody>
      </p:sp>
    </p:spTree>
    <p:extLst>
      <p:ext uri="{BB962C8B-B14F-4D97-AF65-F5344CB8AC3E}">
        <p14:creationId xmlns:p14="http://schemas.microsoft.com/office/powerpoint/2010/main" val="35655022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93FE8D2-D6E9-4656-8DC7-6EAFE3977BFF}"/>
              </a:ext>
            </a:extLst>
          </p:cNvPr>
          <p:cNvPicPr>
            <a:picLocks noChangeAspect="1"/>
          </p:cNvPicPr>
          <p:nvPr/>
        </p:nvPicPr>
        <p:blipFill>
          <a:blip r:embed="rId2"/>
          <a:stretch>
            <a:fillRect/>
          </a:stretch>
        </p:blipFill>
        <p:spPr>
          <a:xfrm>
            <a:off x="212080" y="661116"/>
            <a:ext cx="4176122" cy="5837426"/>
          </a:xfrm>
          <a:prstGeom prst="rect">
            <a:avLst/>
          </a:prstGeom>
        </p:spPr>
      </p:pic>
      <p:pic>
        <p:nvPicPr>
          <p:cNvPr id="3" name="Picture 2">
            <a:extLst>
              <a:ext uri="{FF2B5EF4-FFF2-40B4-BE49-F238E27FC236}">
                <a16:creationId xmlns:a16="http://schemas.microsoft.com/office/drawing/2014/main" id="{D47C7A66-7CDB-4DC1-8A2E-09F96A2B3551}"/>
              </a:ext>
            </a:extLst>
          </p:cNvPr>
          <p:cNvPicPr>
            <a:picLocks noChangeAspect="1"/>
          </p:cNvPicPr>
          <p:nvPr/>
        </p:nvPicPr>
        <p:blipFill>
          <a:blip r:embed="rId3"/>
          <a:stretch>
            <a:fillRect/>
          </a:stretch>
        </p:blipFill>
        <p:spPr>
          <a:xfrm>
            <a:off x="4645276" y="447583"/>
            <a:ext cx="4038950" cy="6020322"/>
          </a:xfrm>
          <a:prstGeom prst="rect">
            <a:avLst/>
          </a:prstGeom>
        </p:spPr>
      </p:pic>
    </p:spTree>
    <p:extLst>
      <p:ext uri="{BB962C8B-B14F-4D97-AF65-F5344CB8AC3E}">
        <p14:creationId xmlns:p14="http://schemas.microsoft.com/office/powerpoint/2010/main" val="26459478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2A08B9-172E-4D53-9FE6-5B1F697B1950}"/>
              </a:ext>
            </a:extLst>
          </p:cNvPr>
          <p:cNvPicPr>
            <a:picLocks noChangeAspect="1"/>
          </p:cNvPicPr>
          <p:nvPr/>
        </p:nvPicPr>
        <p:blipFill>
          <a:blip r:embed="rId2"/>
          <a:stretch>
            <a:fillRect/>
          </a:stretch>
        </p:blipFill>
        <p:spPr>
          <a:xfrm>
            <a:off x="234941" y="237726"/>
            <a:ext cx="4130398" cy="6043184"/>
          </a:xfrm>
          <a:prstGeom prst="rect">
            <a:avLst/>
          </a:prstGeom>
        </p:spPr>
      </p:pic>
      <p:pic>
        <p:nvPicPr>
          <p:cNvPr id="3" name="Picture 2">
            <a:extLst>
              <a:ext uri="{FF2B5EF4-FFF2-40B4-BE49-F238E27FC236}">
                <a16:creationId xmlns:a16="http://schemas.microsoft.com/office/drawing/2014/main" id="{5D160775-8A26-4E5F-9C35-E95E3F1E3684}"/>
              </a:ext>
            </a:extLst>
          </p:cNvPr>
          <p:cNvPicPr>
            <a:picLocks noChangeAspect="1"/>
          </p:cNvPicPr>
          <p:nvPr/>
        </p:nvPicPr>
        <p:blipFill>
          <a:blip r:embed="rId3"/>
          <a:stretch>
            <a:fillRect/>
          </a:stretch>
        </p:blipFill>
        <p:spPr>
          <a:xfrm>
            <a:off x="4365339" y="359657"/>
            <a:ext cx="4168501" cy="5921253"/>
          </a:xfrm>
          <a:prstGeom prst="rect">
            <a:avLst/>
          </a:prstGeom>
        </p:spPr>
      </p:pic>
    </p:spTree>
    <p:extLst>
      <p:ext uri="{BB962C8B-B14F-4D97-AF65-F5344CB8AC3E}">
        <p14:creationId xmlns:p14="http://schemas.microsoft.com/office/powerpoint/2010/main" val="29546401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extBox 2"/>
          <p:cNvSpPr txBox="1"/>
          <p:nvPr/>
        </p:nvSpPr>
        <p:spPr>
          <a:xfrm>
            <a:off x="205561" y="640067"/>
            <a:ext cx="7305773" cy="3170099"/>
          </a:xfrm>
          <a:prstGeom prst="rect">
            <a:avLst/>
          </a:prstGeom>
          <a:noFill/>
          <a:ln w="38100">
            <a:noFill/>
          </a:ln>
        </p:spPr>
        <p:txBody>
          <a:bodyPr wrap="square" rtlCol="0">
            <a:spAutoFit/>
          </a:bodyPr>
          <a:lstStyle/>
          <a:p>
            <a:pPr algn="ctr"/>
            <a:r>
              <a:rPr lang="en-GB" sz="2000" dirty="0">
                <a:latin typeface="SassoonPrimaryInfant" panose="00000400000000000000" pitchFamily="2" charset="0"/>
              </a:rPr>
              <a:t>Starting school is an exciting milestone, and we are committed to working in partnership with you to ensure your child has a happy, successful start to their school journey.</a:t>
            </a:r>
          </a:p>
          <a:p>
            <a:pPr algn="ctr"/>
            <a:r>
              <a:rPr lang="en-GB" sz="2000" dirty="0">
                <a:latin typeface="SassoonPrimaryInfant" panose="00000400000000000000" pitchFamily="2" charset="0"/>
              </a:rPr>
              <a:t>We believe that the best outcomes are achieved when school and home work together. If you have any questions, concerns, or information you would like to share, please do not hesitate to speak to us—we are always happy to help.</a:t>
            </a:r>
          </a:p>
          <a:p>
            <a:pPr algn="ctr"/>
            <a:r>
              <a:rPr lang="en-GB" sz="2000" dirty="0">
                <a:latin typeface="SassoonPrimaryInfant" panose="00000400000000000000" pitchFamily="2" charset="0"/>
              </a:rPr>
              <a:t>We look forward to working with you and your child throughout the year.</a:t>
            </a:r>
          </a:p>
        </p:txBody>
      </p:sp>
      <p:pic>
        <p:nvPicPr>
          <p:cNvPr id="1026" name="Picture 2" descr="207,200+ Children Playing Stock Illustrations, Royalty-Free ...">
            <a:extLst>
              <a:ext uri="{FF2B5EF4-FFF2-40B4-BE49-F238E27FC236}">
                <a16:creationId xmlns:a16="http://schemas.microsoft.com/office/drawing/2014/main" id="{1A0E4522-09D3-42D2-BF4A-AAAA2928B2E4}"/>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0767" y="3602306"/>
            <a:ext cx="6755363" cy="3962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m62 field design template">
  <a:themeElements>
    <a:clrScheme name="">
      <a:dk1>
        <a:srgbClr val="004F76"/>
      </a:dk1>
      <a:lt1>
        <a:srgbClr val="FFFFFF"/>
      </a:lt1>
      <a:dk2>
        <a:srgbClr val="003366"/>
      </a:dk2>
      <a:lt2>
        <a:srgbClr val="FFFFFF"/>
      </a:lt2>
      <a:accent1>
        <a:srgbClr val="A6CEE7"/>
      </a:accent1>
      <a:accent2>
        <a:srgbClr val="039AF7"/>
      </a:accent2>
      <a:accent3>
        <a:srgbClr val="FFFFFF"/>
      </a:accent3>
      <a:accent4>
        <a:srgbClr val="004264"/>
      </a:accent4>
      <a:accent5>
        <a:srgbClr val="D0E3F1"/>
      </a:accent5>
      <a:accent6>
        <a:srgbClr val="028BE0"/>
      </a:accent6>
      <a:hlink>
        <a:srgbClr val="6EC051"/>
      </a:hlink>
      <a:folHlink>
        <a:srgbClr val="045C00"/>
      </a:folHlink>
    </a:clrScheme>
    <a:fontScheme name="m62 field design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2"/>
          </a:solidFill>
          <a:prstDash val="solid"/>
          <a:round/>
          <a:headEnd type="none" w="med" len="med"/>
          <a:tailEnd type="none" w="med" len="med"/>
        </a:ln>
        <a:effectLst/>
      </a:spPr>
      <a:bodyPr vert="horz" wrap="square" lIns="90000" tIns="46800" rIns="90000" bIns="46800" numCol="1" anchor="ctr" anchorCtr="0" compatLnSpc="1">
        <a:prstTxWarp prst="textNoShape">
          <a:avLst/>
        </a:prstTxWarp>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US" sz="2400" b="0"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2"/>
          </a:solidFill>
          <a:prstDash val="solid"/>
          <a:round/>
          <a:headEnd type="none" w="med" len="med"/>
          <a:tailEnd type="none" w="med" len="med"/>
        </a:ln>
        <a:effectLst/>
      </a:spPr>
      <a:bodyPr vert="horz" wrap="square" lIns="90000" tIns="46800" rIns="90000" bIns="46800" numCol="1" anchor="ctr" anchorCtr="0" compatLnSpc="1">
        <a:prstTxWarp prst="textNoShape">
          <a:avLst/>
        </a:prstTxWarp>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US" sz="2400" b="0" i="0" u="none" strike="noStrike" cap="none" normalizeH="0" baseline="0" smtClean="0">
            <a:ln>
              <a:noFill/>
            </a:ln>
            <a:solidFill>
              <a:schemeClr val="tx2"/>
            </a:solidFill>
            <a:effectLst/>
            <a:latin typeface="Arial" charset="0"/>
          </a:defRPr>
        </a:defPPr>
      </a:lstStyle>
    </a:lnDef>
  </a:objectDefaults>
  <a:extraClrSchemeLst>
    <a:extraClrScheme>
      <a:clrScheme name="m62 field design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62 field design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62 field design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62 field design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62 field design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62 field design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62 field design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62 field design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62 field design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62 field design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62 field design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62 field design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62 field design template 13">
        <a:dk1>
          <a:srgbClr val="000000"/>
        </a:dk1>
        <a:lt1>
          <a:srgbClr val="FFFFFF"/>
        </a:lt1>
        <a:dk2>
          <a:srgbClr val="000000"/>
        </a:dk2>
        <a:lt2>
          <a:srgbClr val="FFFFFF"/>
        </a:lt2>
        <a:accent1>
          <a:srgbClr val="A6CEE7"/>
        </a:accent1>
        <a:accent2>
          <a:srgbClr val="0091CC"/>
        </a:accent2>
        <a:accent3>
          <a:srgbClr val="FFFFFF"/>
        </a:accent3>
        <a:accent4>
          <a:srgbClr val="000000"/>
        </a:accent4>
        <a:accent5>
          <a:srgbClr val="D0E3F1"/>
        </a:accent5>
        <a:accent6>
          <a:srgbClr val="0083B9"/>
        </a:accent6>
        <a:hlink>
          <a:srgbClr val="6EC051"/>
        </a:hlink>
        <a:folHlink>
          <a:srgbClr val="B2B2B2"/>
        </a:folHlink>
      </a:clrScheme>
      <a:clrMap bg1="lt1" tx1="dk1" bg2="lt2" tx2="dk2" accent1="accent1" accent2="accent2" accent3="accent3" accent4="accent4" accent5="accent5" accent6="accent6" hlink="hlink" folHlink="folHlink"/>
    </a:extraClrScheme>
    <a:extraClrScheme>
      <a:clrScheme name="m62 field design template 14">
        <a:dk1>
          <a:srgbClr val="000000"/>
        </a:dk1>
        <a:lt1>
          <a:srgbClr val="FFFFFF"/>
        </a:lt1>
        <a:dk2>
          <a:srgbClr val="004F6E"/>
        </a:dk2>
        <a:lt2>
          <a:srgbClr val="FFFFFF"/>
        </a:lt2>
        <a:accent1>
          <a:srgbClr val="A6CEE7"/>
        </a:accent1>
        <a:accent2>
          <a:srgbClr val="0091CC"/>
        </a:accent2>
        <a:accent3>
          <a:srgbClr val="FFFFFF"/>
        </a:accent3>
        <a:accent4>
          <a:srgbClr val="000000"/>
        </a:accent4>
        <a:accent5>
          <a:srgbClr val="D0E3F1"/>
        </a:accent5>
        <a:accent6>
          <a:srgbClr val="0083B9"/>
        </a:accent6>
        <a:hlink>
          <a:srgbClr val="6EC051"/>
        </a:hlink>
        <a:folHlink>
          <a:srgbClr val="B2B2B2"/>
        </a:folHlink>
      </a:clrScheme>
      <a:clrMap bg1="lt1" tx1="dk1" bg2="lt2" tx2="dk2" accent1="accent1" accent2="accent2" accent3="accent3" accent4="accent4" accent5="accent5" accent6="accent6" hlink="hlink" folHlink="folHlink"/>
    </a:extraClrScheme>
    <a:extraClrScheme>
      <a:clrScheme name="m62 field design template 15">
        <a:dk1>
          <a:srgbClr val="0091CC"/>
        </a:dk1>
        <a:lt1>
          <a:srgbClr val="FFFFFF"/>
        </a:lt1>
        <a:dk2>
          <a:srgbClr val="004F6E"/>
        </a:dk2>
        <a:lt2>
          <a:srgbClr val="FFFFFF"/>
        </a:lt2>
        <a:accent1>
          <a:srgbClr val="A6CEE7"/>
        </a:accent1>
        <a:accent2>
          <a:srgbClr val="43884D"/>
        </a:accent2>
        <a:accent3>
          <a:srgbClr val="FFFFFF"/>
        </a:accent3>
        <a:accent4>
          <a:srgbClr val="007BAE"/>
        </a:accent4>
        <a:accent5>
          <a:srgbClr val="D0E3F1"/>
        </a:accent5>
        <a:accent6>
          <a:srgbClr val="3C7B45"/>
        </a:accent6>
        <a:hlink>
          <a:srgbClr val="6EC051"/>
        </a:hlink>
        <a:folHlink>
          <a:srgbClr val="B2B2B2"/>
        </a:folHlink>
      </a:clrScheme>
      <a:clrMap bg1="lt1" tx1="dk1" bg2="lt2" tx2="dk2" accent1="accent1" accent2="accent2" accent3="accent3" accent4="accent4" accent5="accent5" accent6="accent6" hlink="hlink" folHlink="folHlink"/>
    </a:extraClrScheme>
    <a:extraClrScheme>
      <a:clrScheme name="m62 field design template 16">
        <a:dk1>
          <a:srgbClr val="004F76"/>
        </a:dk1>
        <a:lt1>
          <a:srgbClr val="FFFFFF"/>
        </a:lt1>
        <a:dk2>
          <a:srgbClr val="004F6E"/>
        </a:dk2>
        <a:lt2>
          <a:srgbClr val="FFFFFF"/>
        </a:lt2>
        <a:accent1>
          <a:srgbClr val="A6CEE7"/>
        </a:accent1>
        <a:accent2>
          <a:srgbClr val="43884D"/>
        </a:accent2>
        <a:accent3>
          <a:srgbClr val="FFFFFF"/>
        </a:accent3>
        <a:accent4>
          <a:srgbClr val="004264"/>
        </a:accent4>
        <a:accent5>
          <a:srgbClr val="D0E3F1"/>
        </a:accent5>
        <a:accent6>
          <a:srgbClr val="3C7B45"/>
        </a:accent6>
        <a:hlink>
          <a:srgbClr val="6EC051"/>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AY2542 (BayerFactor)">
  <a:themeElements>
    <a:clrScheme name="BAY2542 (BayerFactor) 13">
      <a:dk1>
        <a:srgbClr val="000000"/>
      </a:dk1>
      <a:lt1>
        <a:srgbClr val="FFFFFF"/>
      </a:lt1>
      <a:dk2>
        <a:srgbClr val="000000"/>
      </a:dk2>
      <a:lt2>
        <a:srgbClr val="FFFFFF"/>
      </a:lt2>
      <a:accent1>
        <a:srgbClr val="A6CEE7"/>
      </a:accent1>
      <a:accent2>
        <a:srgbClr val="0091CC"/>
      </a:accent2>
      <a:accent3>
        <a:srgbClr val="FFFFFF"/>
      </a:accent3>
      <a:accent4>
        <a:srgbClr val="000000"/>
      </a:accent4>
      <a:accent5>
        <a:srgbClr val="D0E3F1"/>
      </a:accent5>
      <a:accent6>
        <a:srgbClr val="0083B9"/>
      </a:accent6>
      <a:hlink>
        <a:srgbClr val="6EC051"/>
      </a:hlink>
      <a:folHlink>
        <a:srgbClr val="B2B2B2"/>
      </a:folHlink>
    </a:clrScheme>
    <a:fontScheme name="BAY2542 (BayerFactor)">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2"/>
          </a:solidFill>
          <a:prstDash val="solid"/>
          <a:round/>
          <a:headEnd type="none" w="med" len="med"/>
          <a:tailEnd type="none" w="med" len="med"/>
        </a:ln>
        <a:effectLst/>
      </a:spPr>
      <a:bodyPr vert="horz" wrap="square" lIns="90000" tIns="46800" rIns="90000" bIns="46800" numCol="1" anchor="ctr" anchorCtr="0" compatLnSpc="1">
        <a:prstTxWarp prst="textNoShape">
          <a:avLst/>
        </a:prstTxWarp>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US" sz="2400" b="0"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2"/>
          </a:solidFill>
          <a:prstDash val="solid"/>
          <a:round/>
          <a:headEnd type="none" w="med" len="med"/>
          <a:tailEnd type="none" w="med" len="med"/>
        </a:ln>
        <a:effectLst/>
      </a:spPr>
      <a:bodyPr vert="horz" wrap="square" lIns="90000" tIns="46800" rIns="90000" bIns="46800" numCol="1" anchor="ctr" anchorCtr="0" compatLnSpc="1">
        <a:prstTxWarp prst="textNoShape">
          <a:avLst/>
        </a:prstTxWarp>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US" sz="2400" b="0" i="0" u="none" strike="noStrike" cap="none" normalizeH="0" baseline="0" smtClean="0">
            <a:ln>
              <a:noFill/>
            </a:ln>
            <a:solidFill>
              <a:schemeClr val="tx2"/>
            </a:solidFill>
            <a:effectLst/>
            <a:latin typeface="Arial" charset="0"/>
          </a:defRPr>
        </a:defPPr>
      </a:lstStyle>
    </a:lnDef>
  </a:objectDefaults>
  <a:extraClrSchemeLst>
    <a:extraClrScheme>
      <a:clrScheme name="BAY2542 (BayerFacto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AY2542 (BayerFacto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AY2542 (BayerFacto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AY2542 (BayerFacto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AY2542 (BayerFacto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AY2542 (BayerFacto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AY2542 (BayerFacto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AY2542 (BayerFacto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AY2542 (BayerFacto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AY2542 (BayerFacto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AY2542 (BayerFacto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AY2542 (BayerFacto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AY2542 (BayerFactor) 13">
        <a:dk1>
          <a:srgbClr val="000000"/>
        </a:dk1>
        <a:lt1>
          <a:srgbClr val="FFFFFF"/>
        </a:lt1>
        <a:dk2>
          <a:srgbClr val="000000"/>
        </a:dk2>
        <a:lt2>
          <a:srgbClr val="FFFFFF"/>
        </a:lt2>
        <a:accent1>
          <a:srgbClr val="A6CEE7"/>
        </a:accent1>
        <a:accent2>
          <a:srgbClr val="0091CC"/>
        </a:accent2>
        <a:accent3>
          <a:srgbClr val="FFFFFF"/>
        </a:accent3>
        <a:accent4>
          <a:srgbClr val="000000"/>
        </a:accent4>
        <a:accent5>
          <a:srgbClr val="D0E3F1"/>
        </a:accent5>
        <a:accent6>
          <a:srgbClr val="0083B9"/>
        </a:accent6>
        <a:hlink>
          <a:srgbClr val="6EC051"/>
        </a:hlink>
        <a:folHlink>
          <a:srgbClr val="B2B2B2"/>
        </a:folHlink>
      </a:clrScheme>
      <a:clrMap bg1="lt1" tx1="dk1" bg2="lt2" tx2="dk2" accent1="accent1" accent2="accent2" accent3="accent3" accent4="accent4" accent5="accent5" accent6="accent6" hlink="hlink" folHlink="folHlink"/>
    </a:extraClrScheme>
    <a:extraClrScheme>
      <a:clrScheme name="BAY2542 (BayerFactor) 14">
        <a:dk1>
          <a:srgbClr val="000000"/>
        </a:dk1>
        <a:lt1>
          <a:srgbClr val="FFFFFF"/>
        </a:lt1>
        <a:dk2>
          <a:srgbClr val="004F6E"/>
        </a:dk2>
        <a:lt2>
          <a:srgbClr val="FFFFFF"/>
        </a:lt2>
        <a:accent1>
          <a:srgbClr val="A6CEE7"/>
        </a:accent1>
        <a:accent2>
          <a:srgbClr val="0091CC"/>
        </a:accent2>
        <a:accent3>
          <a:srgbClr val="FFFFFF"/>
        </a:accent3>
        <a:accent4>
          <a:srgbClr val="000000"/>
        </a:accent4>
        <a:accent5>
          <a:srgbClr val="D0E3F1"/>
        </a:accent5>
        <a:accent6>
          <a:srgbClr val="0083B9"/>
        </a:accent6>
        <a:hlink>
          <a:srgbClr val="6EC051"/>
        </a:hlink>
        <a:folHlink>
          <a:srgbClr val="B2B2B2"/>
        </a:folHlink>
      </a:clrScheme>
      <a:clrMap bg1="lt1" tx1="dk1" bg2="lt2" tx2="dk2" accent1="accent1" accent2="accent2" accent3="accent3" accent4="accent4" accent5="accent5" accent6="accent6" hlink="hlink" folHlink="folHlink"/>
    </a:extraClrScheme>
    <a:extraClrScheme>
      <a:clrScheme name="BAY2542 (BayerFactor) 15">
        <a:dk1>
          <a:srgbClr val="0091CC"/>
        </a:dk1>
        <a:lt1>
          <a:srgbClr val="FFFFFF"/>
        </a:lt1>
        <a:dk2>
          <a:srgbClr val="004F6E"/>
        </a:dk2>
        <a:lt2>
          <a:srgbClr val="FFFFFF"/>
        </a:lt2>
        <a:accent1>
          <a:srgbClr val="A6CEE7"/>
        </a:accent1>
        <a:accent2>
          <a:srgbClr val="43884D"/>
        </a:accent2>
        <a:accent3>
          <a:srgbClr val="FFFFFF"/>
        </a:accent3>
        <a:accent4>
          <a:srgbClr val="007BAE"/>
        </a:accent4>
        <a:accent5>
          <a:srgbClr val="D0E3F1"/>
        </a:accent5>
        <a:accent6>
          <a:srgbClr val="3C7B45"/>
        </a:accent6>
        <a:hlink>
          <a:srgbClr val="6EC051"/>
        </a:hlink>
        <a:folHlink>
          <a:srgbClr val="B2B2B2"/>
        </a:folHlink>
      </a:clrScheme>
      <a:clrMap bg1="lt1" tx1="dk1" bg2="lt2" tx2="dk2" accent1="accent1" accent2="accent2" accent3="accent3" accent4="accent4" accent5="accent5" accent6="accent6" hlink="hlink" folHlink="folHlink"/>
    </a:extraClrScheme>
    <a:extraClrScheme>
      <a:clrScheme name="BAY2542 (BayerFactor) 16">
        <a:dk1>
          <a:srgbClr val="004F76"/>
        </a:dk1>
        <a:lt1>
          <a:srgbClr val="FFFFFF"/>
        </a:lt1>
        <a:dk2>
          <a:srgbClr val="004F6E"/>
        </a:dk2>
        <a:lt2>
          <a:srgbClr val="FFFFFF"/>
        </a:lt2>
        <a:accent1>
          <a:srgbClr val="A6CEE7"/>
        </a:accent1>
        <a:accent2>
          <a:srgbClr val="43884D"/>
        </a:accent2>
        <a:accent3>
          <a:srgbClr val="FFFFFF"/>
        </a:accent3>
        <a:accent4>
          <a:srgbClr val="004264"/>
        </a:accent4>
        <a:accent5>
          <a:srgbClr val="D0E3F1"/>
        </a:accent5>
        <a:accent6>
          <a:srgbClr val="3C7B45"/>
        </a:accent6>
        <a:hlink>
          <a:srgbClr val="6EC051"/>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BAY2542 (BayerFactor)">
  <a:themeElements>
    <a:clrScheme name="1_BAY2542 (BayerFactor) 13">
      <a:dk1>
        <a:srgbClr val="000000"/>
      </a:dk1>
      <a:lt1>
        <a:srgbClr val="FFFFFF"/>
      </a:lt1>
      <a:dk2>
        <a:srgbClr val="000000"/>
      </a:dk2>
      <a:lt2>
        <a:srgbClr val="FFFFFF"/>
      </a:lt2>
      <a:accent1>
        <a:srgbClr val="A6CEE7"/>
      </a:accent1>
      <a:accent2>
        <a:srgbClr val="0091CC"/>
      </a:accent2>
      <a:accent3>
        <a:srgbClr val="FFFFFF"/>
      </a:accent3>
      <a:accent4>
        <a:srgbClr val="000000"/>
      </a:accent4>
      <a:accent5>
        <a:srgbClr val="D0E3F1"/>
      </a:accent5>
      <a:accent6>
        <a:srgbClr val="0083B9"/>
      </a:accent6>
      <a:hlink>
        <a:srgbClr val="6EC051"/>
      </a:hlink>
      <a:folHlink>
        <a:srgbClr val="B2B2B2"/>
      </a:folHlink>
    </a:clrScheme>
    <a:fontScheme name="1_BAY2542 (BayerFactor)">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2"/>
          </a:solidFill>
          <a:prstDash val="solid"/>
          <a:round/>
          <a:headEnd type="none" w="med" len="med"/>
          <a:tailEnd type="none" w="med" len="med"/>
        </a:ln>
        <a:effectLst/>
      </a:spPr>
      <a:bodyPr vert="horz" wrap="square" lIns="90000" tIns="46800" rIns="90000" bIns="46800" numCol="1" anchor="ctr" anchorCtr="0" compatLnSpc="1">
        <a:prstTxWarp prst="textNoShape">
          <a:avLst/>
        </a:prstTxWarp>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US" sz="2400" b="0"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2"/>
          </a:solidFill>
          <a:prstDash val="solid"/>
          <a:round/>
          <a:headEnd type="none" w="med" len="med"/>
          <a:tailEnd type="none" w="med" len="med"/>
        </a:ln>
        <a:effectLst/>
      </a:spPr>
      <a:bodyPr vert="horz" wrap="square" lIns="90000" tIns="46800" rIns="90000" bIns="46800" numCol="1" anchor="ctr" anchorCtr="0" compatLnSpc="1">
        <a:prstTxWarp prst="textNoShape">
          <a:avLst/>
        </a:prstTxWarp>
      </a:bodyPr>
      <a:lstStyle>
        <a:defPPr marL="0" marR="0" indent="0" algn="l" defTabSz="914400" rtl="0" eaLnBrk="0" fontAlgn="base" latinLnBrk="0" hangingPunct="0">
          <a:lnSpc>
            <a:spcPct val="100000"/>
          </a:lnSpc>
          <a:spcBef>
            <a:spcPct val="50000"/>
          </a:spcBef>
          <a:spcAft>
            <a:spcPct val="0"/>
          </a:spcAft>
          <a:buClrTx/>
          <a:buSzTx/>
          <a:buFontTx/>
          <a:buNone/>
          <a:tabLst/>
          <a:defRPr kumimoji="0" lang="en-US" sz="2400" b="0" i="0" u="none" strike="noStrike" cap="none" normalizeH="0" baseline="0" smtClean="0">
            <a:ln>
              <a:noFill/>
            </a:ln>
            <a:solidFill>
              <a:schemeClr val="tx2"/>
            </a:solidFill>
            <a:effectLst/>
            <a:latin typeface="Arial" charset="0"/>
          </a:defRPr>
        </a:defPPr>
      </a:lstStyle>
    </a:lnDef>
  </a:objectDefaults>
  <a:extraClrSchemeLst>
    <a:extraClrScheme>
      <a:clrScheme name="1_BAY2542 (BayerFacto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BAY2542 (BayerFacto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BAY2542 (BayerFacto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BAY2542 (BayerFacto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BAY2542 (BayerFacto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BAY2542 (BayerFacto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BAY2542 (BayerFacto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BAY2542 (BayerFacto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BAY2542 (BayerFacto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BAY2542 (BayerFacto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BAY2542 (BayerFacto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BAY2542 (BayerFacto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BAY2542 (BayerFactor) 13">
        <a:dk1>
          <a:srgbClr val="000000"/>
        </a:dk1>
        <a:lt1>
          <a:srgbClr val="FFFFFF"/>
        </a:lt1>
        <a:dk2>
          <a:srgbClr val="000000"/>
        </a:dk2>
        <a:lt2>
          <a:srgbClr val="FFFFFF"/>
        </a:lt2>
        <a:accent1>
          <a:srgbClr val="A6CEE7"/>
        </a:accent1>
        <a:accent2>
          <a:srgbClr val="0091CC"/>
        </a:accent2>
        <a:accent3>
          <a:srgbClr val="FFFFFF"/>
        </a:accent3>
        <a:accent4>
          <a:srgbClr val="000000"/>
        </a:accent4>
        <a:accent5>
          <a:srgbClr val="D0E3F1"/>
        </a:accent5>
        <a:accent6>
          <a:srgbClr val="0083B9"/>
        </a:accent6>
        <a:hlink>
          <a:srgbClr val="6EC051"/>
        </a:hlink>
        <a:folHlink>
          <a:srgbClr val="B2B2B2"/>
        </a:folHlink>
      </a:clrScheme>
      <a:clrMap bg1="lt1" tx1="dk1" bg2="lt2" tx2="dk2" accent1="accent1" accent2="accent2" accent3="accent3" accent4="accent4" accent5="accent5" accent6="accent6" hlink="hlink" folHlink="folHlink"/>
    </a:extraClrScheme>
    <a:extraClrScheme>
      <a:clrScheme name="1_BAY2542 (BayerFactor) 14">
        <a:dk1>
          <a:srgbClr val="000000"/>
        </a:dk1>
        <a:lt1>
          <a:srgbClr val="FFFFFF"/>
        </a:lt1>
        <a:dk2>
          <a:srgbClr val="004F6E"/>
        </a:dk2>
        <a:lt2>
          <a:srgbClr val="FFFFFF"/>
        </a:lt2>
        <a:accent1>
          <a:srgbClr val="A6CEE7"/>
        </a:accent1>
        <a:accent2>
          <a:srgbClr val="0091CC"/>
        </a:accent2>
        <a:accent3>
          <a:srgbClr val="FFFFFF"/>
        </a:accent3>
        <a:accent4>
          <a:srgbClr val="000000"/>
        </a:accent4>
        <a:accent5>
          <a:srgbClr val="D0E3F1"/>
        </a:accent5>
        <a:accent6>
          <a:srgbClr val="0083B9"/>
        </a:accent6>
        <a:hlink>
          <a:srgbClr val="6EC051"/>
        </a:hlink>
        <a:folHlink>
          <a:srgbClr val="B2B2B2"/>
        </a:folHlink>
      </a:clrScheme>
      <a:clrMap bg1="lt1" tx1="dk1" bg2="lt2" tx2="dk2" accent1="accent1" accent2="accent2" accent3="accent3" accent4="accent4" accent5="accent5" accent6="accent6" hlink="hlink" folHlink="folHlink"/>
    </a:extraClrScheme>
    <a:extraClrScheme>
      <a:clrScheme name="1_BAY2542 (BayerFactor) 15">
        <a:dk1>
          <a:srgbClr val="0091CC"/>
        </a:dk1>
        <a:lt1>
          <a:srgbClr val="FFFFFF"/>
        </a:lt1>
        <a:dk2>
          <a:srgbClr val="004F6E"/>
        </a:dk2>
        <a:lt2>
          <a:srgbClr val="FFFFFF"/>
        </a:lt2>
        <a:accent1>
          <a:srgbClr val="A6CEE7"/>
        </a:accent1>
        <a:accent2>
          <a:srgbClr val="43884D"/>
        </a:accent2>
        <a:accent3>
          <a:srgbClr val="FFFFFF"/>
        </a:accent3>
        <a:accent4>
          <a:srgbClr val="007BAE"/>
        </a:accent4>
        <a:accent5>
          <a:srgbClr val="D0E3F1"/>
        </a:accent5>
        <a:accent6>
          <a:srgbClr val="3C7B45"/>
        </a:accent6>
        <a:hlink>
          <a:srgbClr val="6EC051"/>
        </a:hlink>
        <a:folHlink>
          <a:srgbClr val="B2B2B2"/>
        </a:folHlink>
      </a:clrScheme>
      <a:clrMap bg1="lt1" tx1="dk1" bg2="lt2" tx2="dk2" accent1="accent1" accent2="accent2" accent3="accent3" accent4="accent4" accent5="accent5" accent6="accent6" hlink="hlink" folHlink="folHlink"/>
    </a:extraClrScheme>
    <a:extraClrScheme>
      <a:clrScheme name="1_BAY2542 (BayerFactor) 16">
        <a:dk1>
          <a:srgbClr val="004F76"/>
        </a:dk1>
        <a:lt1>
          <a:srgbClr val="FFFFFF"/>
        </a:lt1>
        <a:dk2>
          <a:srgbClr val="004F6E"/>
        </a:dk2>
        <a:lt2>
          <a:srgbClr val="FFFFFF"/>
        </a:lt2>
        <a:accent1>
          <a:srgbClr val="A6CEE7"/>
        </a:accent1>
        <a:accent2>
          <a:srgbClr val="43884D"/>
        </a:accent2>
        <a:accent3>
          <a:srgbClr val="FFFFFF"/>
        </a:accent3>
        <a:accent4>
          <a:srgbClr val="004264"/>
        </a:accent4>
        <a:accent5>
          <a:srgbClr val="D0E3F1"/>
        </a:accent5>
        <a:accent6>
          <a:srgbClr val="3C7B45"/>
        </a:accent6>
        <a:hlink>
          <a:srgbClr val="6EC051"/>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F6CDAA0D170E4990D76148CAF83EA2" ma:contentTypeVersion="14" ma:contentTypeDescription="Create a new document." ma:contentTypeScope="" ma:versionID="c834f84d5f5ee2416c699a47b702f2a7">
  <xsd:schema xmlns:xsd="http://www.w3.org/2001/XMLSchema" xmlns:xs="http://www.w3.org/2001/XMLSchema" xmlns:p="http://schemas.microsoft.com/office/2006/metadata/properties" xmlns:ns2="9b044cba-2edd-49d8-ba54-918474971059" xmlns:ns3="c316fc45-b541-4818-a6cd-76a95fff97d1" targetNamespace="http://schemas.microsoft.com/office/2006/metadata/properties" ma:root="true" ma:fieldsID="ea06eea5c49baf6463e8a86248e59f25" ns2:_="" ns3:_="">
    <xsd:import namespace="9b044cba-2edd-49d8-ba54-918474971059"/>
    <xsd:import namespace="c316fc45-b541-4818-a6cd-76a95fff97d1"/>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044cba-2edd-49d8-ba54-9184749710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6852029-6d2b-4c75-93a9-4e576541db92"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316fc45-b541-4818-a6cd-76a95fff97d1"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675c5047-9fb8-4adb-a156-d00771e302f8}" ma:internalName="TaxCatchAll" ma:showField="CatchAllData" ma:web="c316fc45-b541-4818-a6cd-76a95fff97d1">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b044cba-2edd-49d8-ba54-918474971059">
      <Terms xmlns="http://schemas.microsoft.com/office/infopath/2007/PartnerControls"/>
    </lcf76f155ced4ddcb4097134ff3c332f>
    <TaxCatchAll xmlns="c316fc45-b541-4818-a6cd-76a95fff97d1"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D115C5-006D-4A08-B393-EF950E38DA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044cba-2edd-49d8-ba54-918474971059"/>
    <ds:schemaRef ds:uri="c316fc45-b541-4818-a6cd-76a95fff97d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D92EDCD-CD97-4FD0-A843-AF222A82B518}">
  <ds:schemaRefs>
    <ds:schemaRef ds:uri="http://purl.org/dc/terms/"/>
    <ds:schemaRef ds:uri="c316fc45-b541-4818-a6cd-76a95fff97d1"/>
    <ds:schemaRef ds:uri="http://purl.org/dc/elements/1.1/"/>
    <ds:schemaRef ds:uri="http://schemas.microsoft.com/office/2006/documentManagement/types"/>
    <ds:schemaRef ds:uri="http://www.w3.org/XML/1998/namespace"/>
    <ds:schemaRef ds:uri="http://schemas.microsoft.com/office/infopath/2007/PartnerControls"/>
    <ds:schemaRef ds:uri="http://purl.org/dc/dcmitype/"/>
    <ds:schemaRef ds:uri="http://schemas.openxmlformats.org/package/2006/metadata/core-properties"/>
    <ds:schemaRef ds:uri="http://schemas.microsoft.com/office/2006/metadata/properties"/>
    <ds:schemaRef ds:uri="9b044cba-2edd-49d8-ba54-918474971059"/>
  </ds:schemaRefs>
</ds:datastoreItem>
</file>

<file path=customXml/itemProps3.xml><?xml version="1.0" encoding="utf-8"?>
<ds:datastoreItem xmlns:ds="http://schemas.openxmlformats.org/officeDocument/2006/customXml" ds:itemID="{77EF89CB-8AF7-43F9-8507-F2E9095E82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m62 field design template</Template>
  <TotalTime>1011</TotalTime>
  <Words>1486</Words>
  <Application>Microsoft Office PowerPoint</Application>
  <PresentationFormat>On-screen Show (4:3)</PresentationFormat>
  <Paragraphs>105</Paragraphs>
  <Slides>24</Slides>
  <Notes>0</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24</vt:i4>
      </vt:variant>
    </vt:vector>
  </HeadingPairs>
  <TitlesOfParts>
    <vt:vector size="35" baseType="lpstr">
      <vt:lpstr>Arial</vt:lpstr>
      <vt:lpstr>Arial Black</vt:lpstr>
      <vt:lpstr>AvantGarde Bk BT</vt:lpstr>
      <vt:lpstr>Century Gothic</vt:lpstr>
      <vt:lpstr>SassoonPrimaryInfant</vt:lpstr>
      <vt:lpstr>Trebuchet MS</vt:lpstr>
      <vt:lpstr>Wingdings 3</vt:lpstr>
      <vt:lpstr>m62 field design template</vt:lpstr>
      <vt:lpstr>BAY2542 (BayerFactor)</vt:lpstr>
      <vt:lpstr>1_BAY2542 (BayerFactor)</vt:lpstr>
      <vt:lpstr>Facet</vt:lpstr>
      <vt:lpstr>Welcome to Reception 2026-2027  </vt:lpstr>
      <vt:lpstr>Welcome </vt:lpstr>
      <vt:lpstr>Reception Team 2026-2027</vt:lpstr>
      <vt:lpstr>School day</vt:lpstr>
      <vt:lpstr>PowerPoint Presentation</vt:lpstr>
      <vt:lpstr>School Fund</vt:lpstr>
      <vt:lpstr>What Does Learning Look Like in Reception?</vt:lpstr>
      <vt:lpstr>PowerPoint Presentation</vt:lpstr>
      <vt:lpstr>The Early Learning Goal</vt:lpstr>
      <vt:lpstr>PowerPoint Presentation</vt:lpstr>
      <vt:lpstr>PowerPoint Presentation</vt:lpstr>
      <vt:lpstr>Our Topic Curriculum </vt:lpstr>
      <vt:lpstr>Reception Baseline Assessment (RBA)</vt:lpstr>
      <vt:lpstr>Uniform </vt:lpstr>
      <vt:lpstr>PowerPoint Presentation</vt:lpstr>
      <vt:lpstr>PowerPoint Presentation</vt:lpstr>
      <vt:lpstr>Phonics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Warwickshire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WCC</dc:creator>
  <cp:lastModifiedBy>V Lawlor ABP</cp:lastModifiedBy>
  <cp:revision>89</cp:revision>
  <dcterms:created xsi:type="dcterms:W3CDTF">2006-12-09T08:21:37Z</dcterms:created>
  <dcterms:modified xsi:type="dcterms:W3CDTF">2026-06-17T08:03:07Z</dcterms:modified>
  <cp:category>m62 visualcommunications  ltd</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TC012318901033</vt:lpwstr>
  </property>
  <property fmtid="{D5CDD505-2E9C-101B-9397-08002B2CF9AE}" pid="3" name="Order">
    <vt:lpwstr>133600.000000000</vt:lpwstr>
  </property>
  <property fmtid="{D5CDD505-2E9C-101B-9397-08002B2CF9AE}" pid="4" name="ContentTypeId">
    <vt:lpwstr>0x0101002EF6CDAA0D170E4990D76148CAF83EA2</vt:lpwstr>
  </property>
</Properties>
</file>